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5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9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1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5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EB331BA-C716-4A94-9BDA-91EF6055D90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8E8C09B-8600-4CC6-9F44-DEC570C64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9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151.155.183.3/RetainServer/mod-19/Util/testExchange.j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focus.com/kb/doc.php?id=702066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vell.com/documentation/retain-47/retain/data/t44xoj88yq0m.html#t44bt9lc2ke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On-Premise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Module</a:t>
            </a:r>
            <a:endParaRPr lang="en-US" dirty="0"/>
          </a:p>
        </p:txBody>
      </p:sp>
      <p:pic>
        <p:nvPicPr>
          <p:cNvPr id="5122" name="Picture 2" descr="https://www.novell.com/documentation/retain-47/retain/graphics/rt_multimodule-ex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9425"/>
            <a:ext cx="6901841" cy="47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6057" y="3331923"/>
            <a:ext cx="355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Module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Impersonation tab</a:t>
            </a:r>
            <a:endParaRPr lang="en-US" dirty="0"/>
          </a:p>
        </p:txBody>
      </p:sp>
      <p:pic>
        <p:nvPicPr>
          <p:cNvPr id="6146" name="Picture 2" descr="https://www.novell.com/documentation/retain-47/retain/graphics/inset_300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573"/>
            <a:ext cx="9319364" cy="37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Forest</a:t>
            </a:r>
            <a:endParaRPr lang="en-US" dirty="0"/>
          </a:p>
        </p:txBody>
      </p:sp>
      <p:pic>
        <p:nvPicPr>
          <p:cNvPr id="7170" name="Picture 2" descr="https://www.novell.com/documentation/retain-47/retain/graphics/inset_50005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545"/>
            <a:ext cx="7528142" cy="52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AD users t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Connection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http://(URL)/RetainServer/mod-19/Util/testExchange.jsp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Great section to test connectivity and make sure all settings are correct.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</a:t>
            </a:r>
            <a:r>
              <a:rPr lang="en-US" dirty="0" err="1" smtClean="0"/>
              <a:t>Config</a:t>
            </a:r>
            <a:r>
              <a:rPr lang="en-US" dirty="0" smtClean="0"/>
              <a:t> | refresh the </a:t>
            </a:r>
            <a:r>
              <a:rPr lang="en-US" dirty="0" err="1" smtClean="0"/>
              <a:t>AddressBook</a:t>
            </a:r>
            <a:r>
              <a:rPr lang="en-US" dirty="0" smtClean="0"/>
              <a:t> – Link Accounts</a:t>
            </a:r>
          </a:p>
          <a:p>
            <a:r>
              <a:rPr lang="en-US" dirty="0" smtClean="0"/>
              <a:t>Setup Schedule, profile, and Worker as needed</a:t>
            </a:r>
          </a:p>
          <a:p>
            <a:r>
              <a:rPr lang="en-US" dirty="0" smtClean="0"/>
              <a:t>Setup job with schedule, profile, and worker settings</a:t>
            </a:r>
          </a:p>
          <a:p>
            <a:r>
              <a:rPr lang="en-US" dirty="0" smtClean="0"/>
              <a:t>Enable Journaling or archive users.  Not both</a:t>
            </a:r>
          </a:p>
          <a:p>
            <a:r>
              <a:rPr lang="en-US" dirty="0" smtClean="0"/>
              <a:t>Try not to archive by mail server.  Use Distribution Lists (Exchange calls them groups) as you are able.</a:t>
            </a:r>
          </a:p>
          <a:p>
            <a:r>
              <a:rPr lang="en-US" dirty="0" smtClean="0"/>
              <a:t>Setup Notification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support.microfocus.com/kb/doc.php?id=7020663</a:t>
            </a:r>
            <a:endParaRPr lang="en-US" dirty="0" smtClean="0"/>
          </a:p>
          <a:p>
            <a:r>
              <a:rPr lang="en-US" dirty="0"/>
              <a:t>"No </a:t>
            </a:r>
            <a:r>
              <a:rPr lang="en-US" dirty="0" err="1"/>
              <a:t>Autodiscover</a:t>
            </a:r>
            <a:r>
              <a:rPr lang="en-US" dirty="0"/>
              <a:t>/Endpoint found</a:t>
            </a:r>
            <a:r>
              <a:rPr lang="en-US" dirty="0" smtClean="0"/>
              <a:t>!“ – </a:t>
            </a:r>
            <a:r>
              <a:rPr lang="en-US" dirty="0" smtClean="0">
                <a:solidFill>
                  <a:srgbClr val="FF0000"/>
                </a:solidFill>
              </a:rPr>
              <a:t>DNS SRV record invalid or not found or Retain and Exchange are not on the same DNS.</a:t>
            </a:r>
          </a:p>
          <a:p>
            <a:r>
              <a:rPr lang="en-US" dirty="0"/>
              <a:t>DNS name not found [response code 3</a:t>
            </a:r>
            <a:r>
              <a:rPr lang="en-US" dirty="0" smtClean="0"/>
              <a:t>] – </a:t>
            </a:r>
            <a:r>
              <a:rPr lang="en-US" dirty="0" smtClean="0">
                <a:solidFill>
                  <a:srgbClr val="FF0000"/>
                </a:solidFill>
              </a:rPr>
              <a:t>Basic Authentication is not enabled on </a:t>
            </a:r>
            <a:r>
              <a:rPr lang="en-US" dirty="0" err="1" smtClean="0">
                <a:solidFill>
                  <a:srgbClr val="FF0000"/>
                </a:solidFill>
              </a:rPr>
              <a:t>autodiscover</a:t>
            </a:r>
            <a:r>
              <a:rPr lang="en-US" dirty="0" smtClean="0">
                <a:solidFill>
                  <a:srgbClr val="FF0000"/>
                </a:solidFill>
              </a:rPr>
              <a:t>, SRV incorrect or missing, Impersonation user’s password expired.</a:t>
            </a:r>
          </a:p>
          <a:p>
            <a:r>
              <a:rPr lang="en-US" dirty="0"/>
              <a:t>The server sent HTTP status code 401: </a:t>
            </a:r>
            <a:r>
              <a:rPr lang="en-US" dirty="0" smtClean="0"/>
              <a:t>Unauthorized – </a:t>
            </a:r>
            <a:r>
              <a:rPr lang="en-US" dirty="0" smtClean="0">
                <a:solidFill>
                  <a:srgbClr val="FF0000"/>
                </a:solidFill>
              </a:rPr>
              <a:t>Basic authentication is enabled on </a:t>
            </a:r>
            <a:r>
              <a:rPr lang="en-US" dirty="0" err="1" smtClean="0">
                <a:solidFill>
                  <a:srgbClr val="FF0000"/>
                </a:solidFill>
              </a:rPr>
              <a:t>autodiscover</a:t>
            </a:r>
            <a:r>
              <a:rPr lang="en-US" dirty="0" smtClean="0">
                <a:solidFill>
                  <a:srgbClr val="FF0000"/>
                </a:solidFill>
              </a:rPr>
              <a:t> but not enabled on 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user with </a:t>
            </a:r>
            <a:r>
              <a:rPr lang="en-US" dirty="0" err="1" smtClean="0"/>
              <a:t>ApplicationImpersonation</a:t>
            </a:r>
            <a:r>
              <a:rPr lang="en-US" dirty="0" smtClean="0"/>
              <a:t> role/right – Password should never expire</a:t>
            </a:r>
          </a:p>
          <a:p>
            <a:r>
              <a:rPr lang="en-US" dirty="0" smtClean="0"/>
              <a:t>Basic Authentication on BOTH </a:t>
            </a:r>
            <a:r>
              <a:rPr lang="en-US" dirty="0" err="1" smtClean="0"/>
              <a:t>autodiscover</a:t>
            </a:r>
            <a:r>
              <a:rPr lang="en-US" dirty="0" smtClean="0"/>
              <a:t> and EWS. On every Exchange </a:t>
            </a:r>
            <a:r>
              <a:rPr lang="en-US" smtClean="0"/>
              <a:t>server they have</a:t>
            </a:r>
            <a:endParaRPr lang="en-US" dirty="0" smtClean="0"/>
          </a:p>
          <a:p>
            <a:r>
              <a:rPr lang="en-US" dirty="0" smtClean="0"/>
              <a:t>DNS SRV Record</a:t>
            </a:r>
          </a:p>
          <a:p>
            <a:r>
              <a:rPr lang="en-US" dirty="0" smtClean="0"/>
              <a:t>Retain and Exchange servers MUST be on the same DNS.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Impersonation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new user in Exchange. </a:t>
            </a:r>
          </a:p>
          <a:p>
            <a:r>
              <a:rPr lang="en-US" dirty="0" smtClean="0"/>
              <a:t>Must be an active user with password setup. (mailbox-enabled user)</a:t>
            </a:r>
          </a:p>
          <a:p>
            <a:r>
              <a:rPr lang="en-US" dirty="0" smtClean="0"/>
              <a:t>Make sure this password NEVER expires.</a:t>
            </a:r>
          </a:p>
          <a:p>
            <a:r>
              <a:rPr lang="en-US" dirty="0" smtClean="0"/>
              <a:t>Assign the right </a:t>
            </a:r>
            <a:r>
              <a:rPr lang="en-US" dirty="0" err="1" smtClean="0"/>
              <a:t>ApplicationImpersonation</a:t>
            </a:r>
            <a:r>
              <a:rPr lang="en-US" dirty="0" smtClean="0"/>
              <a:t> to the user and nothing else.</a:t>
            </a:r>
          </a:p>
          <a:p>
            <a:r>
              <a:rPr lang="en-US" dirty="0" smtClean="0"/>
              <a:t>Must not be given any Admin rights or roles.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/>
              <a:t>Authentication</a:t>
            </a:r>
            <a:br>
              <a:rPr lang="en-US" dirty="0" smtClean="0"/>
            </a:br>
            <a:r>
              <a:rPr lang="en-US" dirty="0" smtClean="0"/>
              <a:t>Exchange 2013+</a:t>
            </a:r>
            <a:endParaRPr lang="en-US" dirty="0"/>
          </a:p>
        </p:txBody>
      </p:sp>
      <p:pic>
        <p:nvPicPr>
          <p:cNvPr id="1026" name="Picture 2" descr="https://www.novell.com/documentation/retain-47/retain/graphics/basic_aut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885"/>
            <a:ext cx="12198315" cy="46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4033" y="2680570"/>
            <a:ext cx="879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Exchange Admin </a:t>
            </a:r>
            <a:r>
              <a:rPr lang="en-US" sz="2400" dirty="0" smtClean="0">
                <a:solidFill>
                  <a:srgbClr val="FF0000"/>
                </a:solidFill>
              </a:rPr>
              <a:t>Center | Servers | Virtual Directories tab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4067" y="2265297"/>
            <a:ext cx="5408684" cy="8161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Exchange 2010 or older: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novell.com/documentation/retain-47/retain/graphics/inset_10006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www.novell.com/documentation/retain-47/retain/graphics/inset_2000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0559" cy="84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SRV Record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665793"/>
          </a:xfrm>
        </p:spPr>
        <p:txBody>
          <a:bodyPr/>
          <a:lstStyle/>
          <a:p>
            <a:r>
              <a:rPr lang="en-US" dirty="0" smtClean="0"/>
              <a:t>Have the admin log into their DNS and add this record: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653" y="3453497"/>
            <a:ext cx="10884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Service: _</a:t>
            </a:r>
            <a:r>
              <a:rPr lang="en-US" dirty="0" err="1"/>
              <a:t>autodiscover</a:t>
            </a:r>
            <a:endParaRPr lang="en-US" dirty="0"/>
          </a:p>
          <a:p>
            <a:r>
              <a:rPr lang="en-US" dirty="0"/>
              <a:t>Protocol: _</a:t>
            </a:r>
            <a:r>
              <a:rPr lang="en-US" dirty="0" err="1"/>
              <a:t>tcp</a:t>
            </a:r>
            <a:endParaRPr lang="en-US" dirty="0"/>
          </a:p>
          <a:p>
            <a:r>
              <a:rPr lang="en-US" dirty="0"/>
              <a:t>Port Number: 443</a:t>
            </a:r>
          </a:p>
          <a:p>
            <a:r>
              <a:rPr lang="en-US" dirty="0"/>
              <a:t>Host: [your mail host, e.g. mail.gwava.net, usually the AD domain forest found in AD Domains and Trusts on the MS AD server]</a:t>
            </a:r>
          </a:p>
        </p:txBody>
      </p:sp>
    </p:spTree>
    <p:extLst>
      <p:ext uri="{BB962C8B-B14F-4D97-AF65-F5344CB8AC3E}">
        <p14:creationId xmlns:p14="http://schemas.microsoft.com/office/powerpoint/2010/main" val="30328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In-place 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Groupwise</a:t>
            </a:r>
            <a:r>
              <a:rPr lang="en-US" dirty="0" smtClean="0"/>
              <a:t> email archived before it can be deleted from trash.</a:t>
            </a:r>
          </a:p>
          <a:p>
            <a:r>
              <a:rPr lang="en-US" dirty="0" smtClean="0"/>
              <a:t>Exchange does not have the same ability</a:t>
            </a:r>
          </a:p>
          <a:p>
            <a:r>
              <a:rPr lang="en-US" dirty="0" smtClean="0"/>
              <a:t>Setup a In-Place hold for 15-30 days or as needed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www.novell.com/documentation/retain-47/retain/data/t44xoj88yq0m.html#t44bt9lc2kek</a:t>
            </a:r>
            <a:endParaRPr lang="en-US" dirty="0" smtClean="0"/>
          </a:p>
          <a:p>
            <a:r>
              <a:rPr lang="en-US" dirty="0"/>
              <a:t>https://support.microfocus.com/kb/doc.php?id=7019539</a:t>
            </a:r>
          </a:p>
        </p:txBody>
      </p:sp>
    </p:spTree>
    <p:extLst>
      <p:ext uri="{BB962C8B-B14F-4D97-AF65-F5344CB8AC3E}">
        <p14:creationId xmlns:p14="http://schemas.microsoft.com/office/powerpoint/2010/main" val="9793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</TotalTime>
  <Words>371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On-Premise Exchange</vt:lpstr>
      <vt:lpstr>Prerequisites</vt:lpstr>
      <vt:lpstr>Create Impersonation User</vt:lpstr>
      <vt:lpstr>Basic Authentication Exchange 2013+</vt:lpstr>
      <vt:lpstr>Basic Authentication</vt:lpstr>
      <vt:lpstr>PowerPoint Presentation</vt:lpstr>
      <vt:lpstr>PowerPoint Presentation</vt:lpstr>
      <vt:lpstr>DNS SRV Record </vt:lpstr>
      <vt:lpstr>In-place Hold</vt:lpstr>
      <vt:lpstr>Exchange Module</vt:lpstr>
      <vt:lpstr>Impersonation tab</vt:lpstr>
      <vt:lpstr>Exchange Forest</vt:lpstr>
      <vt:lpstr>PowerPoint Presentation</vt:lpstr>
      <vt:lpstr>Test Connection </vt:lpstr>
      <vt:lpstr>Job Configuration</vt:lpstr>
      <vt:lpstr>Common Errors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On-Premise Exchange</dc:title>
  <dc:creator>Mark Adams</dc:creator>
  <cp:lastModifiedBy>Mark Adams</cp:lastModifiedBy>
  <cp:revision>12</cp:revision>
  <dcterms:created xsi:type="dcterms:W3CDTF">2019-01-22T18:31:10Z</dcterms:created>
  <dcterms:modified xsi:type="dcterms:W3CDTF">2019-02-20T23:14:02Z</dcterms:modified>
</cp:coreProperties>
</file>