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59" r:id="rId5"/>
    <p:sldId id="271" r:id="rId6"/>
    <p:sldId id="261" r:id="rId7"/>
    <p:sldId id="262" r:id="rId8"/>
    <p:sldId id="263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9911" autoAdjust="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75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B302-F4DC-4547-9C74-CF794137D1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F12-96AD-4ED4-8132-A78F5E42C1F5}" type="datetime1">
              <a:rPr lang="en-US" smtClean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095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784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4606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651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1/30/2019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2418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1/30/2019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9251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0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9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8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BBB-D1D1-4386-A5E9-07F3477B78F3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CAD8-0EA7-4615-B69B-B2F199EF3A93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3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9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113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Blackberry Module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Retain archives by accessing the BB Logs.  Therefore, Blackberry needs to setup logging for all desired data</a:t>
            </a:r>
          </a:p>
          <a:p>
            <a:r>
              <a:rPr lang="en-US" sz="2400" dirty="0"/>
              <a:t>For BES 10.x and 12.x, users must be set </a:t>
            </a:r>
            <a:r>
              <a:rPr lang="en-US" sz="2400" dirty="0" smtClean="0"/>
              <a:t>Regulated </a:t>
            </a:r>
            <a:r>
              <a:rPr lang="en-US" sz="2400" dirty="0"/>
              <a:t>mode and have the logging set to ‘yes’ for all types desired. </a:t>
            </a:r>
            <a:endParaRPr lang="en-US" sz="2400" dirty="0" smtClean="0"/>
          </a:p>
          <a:p>
            <a:r>
              <a:rPr lang="en-US" sz="2400" dirty="0" smtClean="0"/>
              <a:t>Users created should have a Blackberry PIN assigned along with name and phone number in the Blackberry system</a:t>
            </a:r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Blackberry Server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the </a:t>
            </a:r>
            <a:r>
              <a:rPr lang="en-US" sz="3200" dirty="0" err="1" smtClean="0"/>
              <a:t>Blackerry</a:t>
            </a:r>
            <a:r>
              <a:rPr lang="en-US" sz="3200" dirty="0" smtClean="0"/>
              <a:t> logs on the BES Server</a:t>
            </a:r>
            <a:endParaRPr lang="en-US" sz="3200" dirty="0"/>
          </a:p>
          <a:p>
            <a:r>
              <a:rPr lang="en-US" sz="3200" dirty="0" smtClean="0"/>
              <a:t>Create a mount or mapped drive from the Retain to the BES Logs</a:t>
            </a:r>
          </a:p>
          <a:p>
            <a:r>
              <a:rPr lang="en-US" sz="3200" dirty="0" smtClean="0"/>
              <a:t>Make sure Retain has full access to read and write to the log directory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7"/>
            <a:ext cx="4983980" cy="2212105"/>
          </a:xfrm>
        </p:spPr>
        <p:txBody>
          <a:bodyPr/>
          <a:lstStyle/>
          <a:p>
            <a:r>
              <a:rPr lang="en-US" dirty="0" smtClean="0"/>
              <a:t>Module Configuration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0"/>
            <a:ext cx="6405154" cy="6856104"/>
          </a:xfrm>
        </p:spPr>
      </p:pic>
      <p:sp>
        <p:nvSpPr>
          <p:cNvPr id="5" name="TextBox 4"/>
          <p:cNvSpPr txBox="1"/>
          <p:nvPr/>
        </p:nvSpPr>
        <p:spPr>
          <a:xfrm>
            <a:off x="470212" y="2249323"/>
            <a:ext cx="5004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Fill in the Module name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Check box for caching and jobs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7"/>
            <a:ext cx="4983980" cy="2212105"/>
          </a:xfrm>
        </p:spPr>
        <p:txBody>
          <a:bodyPr/>
          <a:lstStyle/>
          <a:p>
            <a:r>
              <a:rPr lang="en-US" dirty="0" smtClean="0"/>
              <a:t>Module Configuration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361" y="0"/>
            <a:ext cx="7530639" cy="6858000"/>
          </a:xfrm>
        </p:spPr>
      </p:pic>
      <p:sp>
        <p:nvSpPr>
          <p:cNvPr id="6" name="TextBox 5"/>
          <p:cNvSpPr txBox="1"/>
          <p:nvPr/>
        </p:nvSpPr>
        <p:spPr>
          <a:xfrm>
            <a:off x="551146" y="2064657"/>
            <a:ext cx="4110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Specify a server name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Input the location to the BES logs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All SOAP information is for </a:t>
            </a:r>
            <a:r>
              <a:rPr lang="en-US" dirty="0" err="1" smtClean="0">
                <a:solidFill>
                  <a:srgbClr val="FFFF00"/>
                </a:solidFill>
              </a:rPr>
              <a:t>Addressbook</a:t>
            </a:r>
            <a:r>
              <a:rPr lang="en-US" dirty="0" smtClean="0">
                <a:solidFill>
                  <a:srgbClr val="FFFF00"/>
                </a:solidFill>
              </a:rPr>
              <a:t> sync information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Addressbook</a:t>
            </a:r>
            <a:r>
              <a:rPr lang="en-US" dirty="0" smtClean="0">
                <a:solidFill>
                  <a:srgbClr val="FFFF00"/>
                </a:solidFill>
              </a:rPr>
              <a:t> sync will have all users found show up in Device Management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2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46112" y="452718"/>
            <a:ext cx="7019818" cy="1400530"/>
          </a:xfrm>
        </p:spPr>
        <p:txBody>
          <a:bodyPr/>
          <a:lstStyle/>
          <a:p>
            <a:r>
              <a:rPr lang="en-US" dirty="0" smtClean="0"/>
              <a:t>Setup a Schedule, Profile, and Worker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1165942" y="2292799"/>
            <a:ext cx="4396339" cy="4195763"/>
          </a:xfrm>
        </p:spPr>
        <p:txBody>
          <a:bodyPr/>
          <a:lstStyle/>
          <a:p>
            <a:r>
              <a:rPr lang="en-US" dirty="0" smtClean="0"/>
              <a:t>Create or use an existing schedule</a:t>
            </a:r>
            <a:endParaRPr lang="en-US" dirty="0"/>
          </a:p>
          <a:p>
            <a:r>
              <a:rPr lang="en-US" dirty="0" smtClean="0"/>
              <a:t>Setup a new Profile for the Blackberry module</a:t>
            </a:r>
            <a:endParaRPr lang="en-US" dirty="0"/>
          </a:p>
          <a:p>
            <a:r>
              <a:rPr lang="en-US" dirty="0" smtClean="0"/>
              <a:t>Profile will look much like a regular Archive job.</a:t>
            </a:r>
          </a:p>
          <a:p>
            <a:r>
              <a:rPr lang="en-US" dirty="0" smtClean="0"/>
              <a:t>Use a </a:t>
            </a:r>
            <a:r>
              <a:rPr lang="en-US" dirty="0" err="1" smtClean="0"/>
              <a:t>RetainWorker</a:t>
            </a:r>
            <a:r>
              <a:rPr lang="en-US" dirty="0" smtClean="0"/>
              <a:t> for the job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332" y="0"/>
            <a:ext cx="4393004" cy="1468592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761" y="1479399"/>
            <a:ext cx="5287113" cy="2953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153" y="4390681"/>
            <a:ext cx="3200847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Blackberry Job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03" y="0"/>
            <a:ext cx="4538597" cy="444487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66" y="1152983"/>
            <a:ext cx="4613837" cy="32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be aware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RET-10792 – Retain is processing all log data despite being set to New Items in the profile.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RET-10669 – Device Management not updating with </a:t>
            </a:r>
            <a:r>
              <a:rPr lang="en-US" dirty="0" err="1" smtClean="0"/>
              <a:t>Addressbook</a:t>
            </a:r>
            <a:r>
              <a:rPr lang="en-US" dirty="0" smtClean="0"/>
              <a:t> Sync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877" y="1495262"/>
            <a:ext cx="6028201" cy="3890930"/>
          </a:xfrm>
        </p:spPr>
      </p:pic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1111</TotalTime>
  <Words>319</Words>
  <Application>Microsoft Office PowerPoint</Application>
  <PresentationFormat>Widescreen</PresentationFormat>
  <Paragraphs>47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Blackberry Module  </vt:lpstr>
      <vt:lpstr>Prerequisites</vt:lpstr>
      <vt:lpstr>Getting Blackberry Server Ready</vt:lpstr>
      <vt:lpstr>Module Configuration</vt:lpstr>
      <vt:lpstr>Module Configuration</vt:lpstr>
      <vt:lpstr>Setup a Schedule, Profile, and Worker</vt:lpstr>
      <vt:lpstr>Setup Blackberry Job</vt:lpstr>
      <vt:lpstr>Issues to be aware of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Blackberry Module</dc:title>
  <dc:creator>Mark Adams</dc:creator>
  <cp:lastModifiedBy>Mark Adams</cp:lastModifiedBy>
  <cp:revision>4</cp:revision>
  <dcterms:created xsi:type="dcterms:W3CDTF">2019-01-31T00:51:05Z</dcterms:created>
  <dcterms:modified xsi:type="dcterms:W3CDTF">2019-01-31T19:22:37Z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