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2" r:id="rId4"/>
  </p:sldMasterIdLst>
  <p:notesMasterIdLst>
    <p:notesMasterId r:id="rId25"/>
  </p:notesMasterIdLst>
  <p:sldIdLst>
    <p:sldId id="256" r:id="rId5"/>
    <p:sldId id="261" r:id="rId6"/>
    <p:sldId id="258" r:id="rId7"/>
    <p:sldId id="259" r:id="rId8"/>
    <p:sldId id="262" r:id="rId9"/>
    <p:sldId id="264" r:id="rId10"/>
    <p:sldId id="263" r:id="rId11"/>
    <p:sldId id="265" r:id="rId12"/>
    <p:sldId id="267" r:id="rId13"/>
    <p:sldId id="274" r:id="rId14"/>
    <p:sldId id="266" r:id="rId15"/>
    <p:sldId id="268" r:id="rId16"/>
    <p:sldId id="271" r:id="rId17"/>
    <p:sldId id="269" r:id="rId18"/>
    <p:sldId id="270" r:id="rId19"/>
    <p:sldId id="272" r:id="rId20"/>
    <p:sldId id="273" r:id="rId21"/>
    <p:sldId id="275" r:id="rId22"/>
    <p:sldId id="276" r:id="rId23"/>
    <p:sldId id="26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106B9-C437-49A3-8275-CBAC32362D86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935A1C-9FAF-4187-873F-FA88DEC6B6C8}">
      <dgm:prSet phldrT="[Text]"/>
      <dgm:spPr/>
      <dgm:t>
        <a:bodyPr/>
        <a:lstStyle/>
        <a:p>
          <a:r>
            <a:rPr lang="en-US" dirty="0" smtClean="0"/>
            <a:t>Go to Retain | Tools to get APK</a:t>
          </a:r>
          <a:endParaRPr lang="en-US" dirty="0"/>
        </a:p>
      </dgm:t>
    </dgm:pt>
    <dgm:pt modelId="{4C1AD1B2-D968-4276-93CF-E2D71069930D}" type="parTrans" cxnId="{609568D1-40A3-476B-AC7D-0F8DFC290786}">
      <dgm:prSet/>
      <dgm:spPr/>
      <dgm:t>
        <a:bodyPr/>
        <a:lstStyle/>
        <a:p>
          <a:endParaRPr lang="en-US"/>
        </a:p>
      </dgm:t>
    </dgm:pt>
    <dgm:pt modelId="{BE306C0A-2696-4C0A-935D-A7C96A35C562}" type="sibTrans" cxnId="{609568D1-40A3-476B-AC7D-0F8DFC290786}">
      <dgm:prSet/>
      <dgm:spPr/>
      <dgm:t>
        <a:bodyPr/>
        <a:lstStyle/>
        <a:p>
          <a:endParaRPr lang="en-US"/>
        </a:p>
      </dgm:t>
    </dgm:pt>
    <dgm:pt modelId="{F3A25430-BC5C-4795-9151-55FEB592564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7D4EC16-6A9F-4379-B1E9-251AF7162B21}" type="parTrans" cxnId="{530EA350-C116-434F-9C58-0EDD1477A0C9}">
      <dgm:prSet/>
      <dgm:spPr/>
      <dgm:t>
        <a:bodyPr/>
        <a:lstStyle/>
        <a:p>
          <a:endParaRPr lang="en-US"/>
        </a:p>
      </dgm:t>
    </dgm:pt>
    <dgm:pt modelId="{2FD2ABA7-7B35-431E-BD17-523239F3C75F}" type="sibTrans" cxnId="{530EA350-C116-434F-9C58-0EDD1477A0C9}">
      <dgm:prSet/>
      <dgm:spPr/>
      <dgm:t>
        <a:bodyPr/>
        <a:lstStyle/>
        <a:p>
          <a:endParaRPr lang="en-US"/>
        </a:p>
      </dgm:t>
    </dgm:pt>
    <dgm:pt modelId="{F89F603E-8A4B-4EE0-B53C-4EAE928A09D0}">
      <dgm:prSet phldrT="[Text]"/>
      <dgm:spPr/>
      <dgm:t>
        <a:bodyPr/>
        <a:lstStyle/>
        <a:p>
          <a:r>
            <a:rPr lang="en-US" dirty="0" smtClean="0"/>
            <a:t>Either manually install APK on the device or have MDM push app to all devices</a:t>
          </a:r>
          <a:endParaRPr lang="en-US" dirty="0"/>
        </a:p>
      </dgm:t>
    </dgm:pt>
    <dgm:pt modelId="{B6CCC0AB-9626-44E8-A51E-3E8622F35E9F}" type="parTrans" cxnId="{D0D2CED2-5C6B-46F0-9B79-2B08D109DDC1}">
      <dgm:prSet/>
      <dgm:spPr/>
      <dgm:t>
        <a:bodyPr/>
        <a:lstStyle/>
        <a:p>
          <a:endParaRPr lang="en-US"/>
        </a:p>
      </dgm:t>
    </dgm:pt>
    <dgm:pt modelId="{1E41DE1E-6F12-4837-8B0F-6100C2AB370C}" type="sibTrans" cxnId="{D0D2CED2-5C6B-46F0-9B79-2B08D109DDC1}">
      <dgm:prSet/>
      <dgm:spPr/>
      <dgm:t>
        <a:bodyPr/>
        <a:lstStyle/>
        <a:p>
          <a:endParaRPr lang="en-US"/>
        </a:p>
      </dgm:t>
    </dgm:pt>
    <dgm:pt modelId="{6B1E6D93-CEC0-4FB6-BCE9-43927B2737B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A170C4E-FDA5-4B01-8FFD-AD330748BE67}" type="parTrans" cxnId="{143AC08A-8E72-43E6-8776-0E248F01682F}">
      <dgm:prSet/>
      <dgm:spPr/>
      <dgm:t>
        <a:bodyPr/>
        <a:lstStyle/>
        <a:p>
          <a:endParaRPr lang="en-US"/>
        </a:p>
      </dgm:t>
    </dgm:pt>
    <dgm:pt modelId="{ED2237B6-51DD-4A45-9A23-319E0C31C06F}" type="sibTrans" cxnId="{143AC08A-8E72-43E6-8776-0E248F01682F}">
      <dgm:prSet/>
      <dgm:spPr/>
      <dgm:t>
        <a:bodyPr/>
        <a:lstStyle/>
        <a:p>
          <a:endParaRPr lang="en-US"/>
        </a:p>
      </dgm:t>
    </dgm:pt>
    <dgm:pt modelId="{9D67E69F-53A7-4E0B-9B29-1A24BA2952F7}">
      <dgm:prSet phldrT="[Text]"/>
      <dgm:spPr/>
      <dgm:t>
        <a:bodyPr/>
        <a:lstStyle/>
        <a:p>
          <a:r>
            <a:rPr lang="en-US" dirty="0" smtClean="0"/>
            <a:t>This is NOT the same app that is found on the Google / Apple app stores.</a:t>
          </a:r>
          <a:endParaRPr lang="en-US" dirty="0"/>
        </a:p>
      </dgm:t>
    </dgm:pt>
    <dgm:pt modelId="{D8DF39C7-01D9-4E30-9F98-9A24C2FCD13C}" type="parTrans" cxnId="{34ED5475-EE84-4140-9262-43B314F34D89}">
      <dgm:prSet/>
      <dgm:spPr/>
      <dgm:t>
        <a:bodyPr/>
        <a:lstStyle/>
        <a:p>
          <a:endParaRPr lang="en-US"/>
        </a:p>
      </dgm:t>
    </dgm:pt>
    <dgm:pt modelId="{57A9A931-8EA1-4DCE-9952-D7F882E919A9}" type="sibTrans" cxnId="{34ED5475-EE84-4140-9262-43B314F34D89}">
      <dgm:prSet/>
      <dgm:spPr/>
      <dgm:t>
        <a:bodyPr/>
        <a:lstStyle/>
        <a:p>
          <a:endParaRPr lang="en-US"/>
        </a:p>
      </dgm:t>
    </dgm:pt>
    <dgm:pt modelId="{4B3E054D-6376-4F25-9955-422593FF53F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9A5AAFB-DFDB-45FA-B504-6EF8D04950CC}" type="sibTrans" cxnId="{81F7ACC2-FB58-4511-845A-AB57089C7982}">
      <dgm:prSet/>
      <dgm:spPr/>
      <dgm:t>
        <a:bodyPr/>
        <a:lstStyle/>
        <a:p>
          <a:endParaRPr lang="en-US"/>
        </a:p>
      </dgm:t>
    </dgm:pt>
    <dgm:pt modelId="{E4CBFBA7-7C2B-407F-9E2F-83CFEB789176}" type="parTrans" cxnId="{81F7ACC2-FB58-4511-845A-AB57089C7982}">
      <dgm:prSet/>
      <dgm:spPr/>
      <dgm:t>
        <a:bodyPr/>
        <a:lstStyle/>
        <a:p>
          <a:endParaRPr lang="en-US"/>
        </a:p>
      </dgm:t>
    </dgm:pt>
    <dgm:pt modelId="{A4E287F3-47E9-481D-AEA7-4BF447E59C9A}" type="pres">
      <dgm:prSet presAssocID="{958106B9-C437-49A3-8275-CBAC32362D8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4AF9094D-64DD-48CA-A926-75265A44ECE7}" type="pres">
      <dgm:prSet presAssocID="{4B3E054D-6376-4F25-9955-422593FF53F0}" presName="parenttextcomposite" presStyleCnt="0"/>
      <dgm:spPr/>
    </dgm:pt>
    <dgm:pt modelId="{0A0D9A67-5B83-4060-9F96-61CD4A8EDA0F}" type="pres">
      <dgm:prSet presAssocID="{4B3E054D-6376-4F25-9955-422593FF53F0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5A4CA-B631-46EF-8211-28B711252FE5}" type="pres">
      <dgm:prSet presAssocID="{4B3E054D-6376-4F25-9955-422593FF53F0}" presName="composite" presStyleCnt="0"/>
      <dgm:spPr/>
    </dgm:pt>
    <dgm:pt modelId="{215BC5CF-7EE6-4BC1-B508-CC11855B0674}" type="pres">
      <dgm:prSet presAssocID="{4B3E054D-6376-4F25-9955-422593FF53F0}" presName="chevron1" presStyleLbl="alignNode1" presStyleIdx="0" presStyleCnt="21"/>
      <dgm:spPr/>
    </dgm:pt>
    <dgm:pt modelId="{D7155680-2E81-4C3A-B576-3EF0B68524BD}" type="pres">
      <dgm:prSet presAssocID="{4B3E054D-6376-4F25-9955-422593FF53F0}" presName="chevron2" presStyleLbl="alignNode1" presStyleIdx="1" presStyleCnt="21"/>
      <dgm:spPr/>
    </dgm:pt>
    <dgm:pt modelId="{273BCB52-0882-4B31-AABF-C50946AFD8D7}" type="pres">
      <dgm:prSet presAssocID="{4B3E054D-6376-4F25-9955-422593FF53F0}" presName="chevron3" presStyleLbl="alignNode1" presStyleIdx="2" presStyleCnt="21"/>
      <dgm:spPr/>
    </dgm:pt>
    <dgm:pt modelId="{1A5FF19C-4C80-4CE5-8828-1FD1CBA6F914}" type="pres">
      <dgm:prSet presAssocID="{4B3E054D-6376-4F25-9955-422593FF53F0}" presName="chevron4" presStyleLbl="alignNode1" presStyleIdx="3" presStyleCnt="21"/>
      <dgm:spPr/>
    </dgm:pt>
    <dgm:pt modelId="{E92769ED-AA6E-4163-84B7-DD2C6746F975}" type="pres">
      <dgm:prSet presAssocID="{4B3E054D-6376-4F25-9955-422593FF53F0}" presName="chevron5" presStyleLbl="alignNode1" presStyleIdx="4" presStyleCnt="21"/>
      <dgm:spPr/>
    </dgm:pt>
    <dgm:pt modelId="{4808BF98-5492-45BE-95BA-9E7405308EA5}" type="pres">
      <dgm:prSet presAssocID="{4B3E054D-6376-4F25-9955-422593FF53F0}" presName="chevron6" presStyleLbl="alignNode1" presStyleIdx="5" presStyleCnt="21"/>
      <dgm:spPr/>
    </dgm:pt>
    <dgm:pt modelId="{BAB15AD1-8269-4B76-A434-CDA625B4D6B2}" type="pres">
      <dgm:prSet presAssocID="{4B3E054D-6376-4F25-9955-422593FF53F0}" presName="chevron7" presStyleLbl="alignNode1" presStyleIdx="6" presStyleCnt="21"/>
      <dgm:spPr/>
    </dgm:pt>
    <dgm:pt modelId="{6D707D5B-BECE-4DC2-A88D-3FB4F74F965C}" type="pres">
      <dgm:prSet presAssocID="{4B3E054D-6376-4F25-9955-422593FF53F0}" presName="childtext" presStyleLbl="solidFgAcc1" presStyleIdx="0" presStyleCnt="3" custLinFactNeighborX="598" custLinFactNeighborY="408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B9C1C-3B30-475F-9BDC-A72E5BBD7A09}" type="pres">
      <dgm:prSet presAssocID="{C9A5AAFB-DFDB-45FA-B504-6EF8D04950CC}" presName="sibTrans" presStyleCnt="0"/>
      <dgm:spPr/>
    </dgm:pt>
    <dgm:pt modelId="{E0F059FC-630E-4245-AE24-C268313FC8D9}" type="pres">
      <dgm:prSet presAssocID="{F3A25430-BC5C-4795-9151-55FEB5925643}" presName="parenttextcomposite" presStyleCnt="0"/>
      <dgm:spPr/>
    </dgm:pt>
    <dgm:pt modelId="{9C302EC6-BD43-4D5A-9E3A-A99E06484BCD}" type="pres">
      <dgm:prSet presAssocID="{F3A25430-BC5C-4795-9151-55FEB592564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2F8F0-BC08-4DFA-8F3C-0938890F6B07}" type="pres">
      <dgm:prSet presAssocID="{F3A25430-BC5C-4795-9151-55FEB5925643}" presName="composite" presStyleCnt="0"/>
      <dgm:spPr/>
    </dgm:pt>
    <dgm:pt modelId="{854CE15E-DDD9-4C10-8FA8-A062AF21C6F3}" type="pres">
      <dgm:prSet presAssocID="{F3A25430-BC5C-4795-9151-55FEB5925643}" presName="chevron1" presStyleLbl="alignNode1" presStyleIdx="7" presStyleCnt="21"/>
      <dgm:spPr/>
    </dgm:pt>
    <dgm:pt modelId="{C75A9726-70A8-4ED9-835D-93D0CD36B69F}" type="pres">
      <dgm:prSet presAssocID="{F3A25430-BC5C-4795-9151-55FEB5925643}" presName="chevron2" presStyleLbl="alignNode1" presStyleIdx="8" presStyleCnt="21"/>
      <dgm:spPr/>
    </dgm:pt>
    <dgm:pt modelId="{D224ECCD-34E9-455D-A728-52A787C998AA}" type="pres">
      <dgm:prSet presAssocID="{F3A25430-BC5C-4795-9151-55FEB5925643}" presName="chevron3" presStyleLbl="alignNode1" presStyleIdx="9" presStyleCnt="21"/>
      <dgm:spPr/>
    </dgm:pt>
    <dgm:pt modelId="{4388FDE7-D05E-484D-A23B-33A872AB0855}" type="pres">
      <dgm:prSet presAssocID="{F3A25430-BC5C-4795-9151-55FEB5925643}" presName="chevron4" presStyleLbl="alignNode1" presStyleIdx="10" presStyleCnt="21"/>
      <dgm:spPr/>
    </dgm:pt>
    <dgm:pt modelId="{CA9508EF-78C1-4D93-BAB4-5D3855AEC3E1}" type="pres">
      <dgm:prSet presAssocID="{F3A25430-BC5C-4795-9151-55FEB5925643}" presName="chevron5" presStyleLbl="alignNode1" presStyleIdx="11" presStyleCnt="21"/>
      <dgm:spPr/>
    </dgm:pt>
    <dgm:pt modelId="{29D19E65-E17A-4052-9949-5A7004DCB0A3}" type="pres">
      <dgm:prSet presAssocID="{F3A25430-BC5C-4795-9151-55FEB5925643}" presName="chevron6" presStyleLbl="alignNode1" presStyleIdx="12" presStyleCnt="21"/>
      <dgm:spPr/>
    </dgm:pt>
    <dgm:pt modelId="{E9CAE5DC-283A-4B29-B2D1-7309F40EEFFC}" type="pres">
      <dgm:prSet presAssocID="{F3A25430-BC5C-4795-9151-55FEB5925643}" presName="chevron7" presStyleLbl="alignNode1" presStyleIdx="13" presStyleCnt="21"/>
      <dgm:spPr/>
    </dgm:pt>
    <dgm:pt modelId="{233DB916-5393-4369-958A-B2485D4F764D}" type="pres">
      <dgm:prSet presAssocID="{F3A25430-BC5C-4795-9151-55FEB592564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DE131-014D-48E9-8090-C2EE3881EFE8}" type="pres">
      <dgm:prSet presAssocID="{2FD2ABA7-7B35-431E-BD17-523239F3C75F}" presName="sibTrans" presStyleCnt="0"/>
      <dgm:spPr/>
    </dgm:pt>
    <dgm:pt modelId="{6B88EB3D-34DA-4532-B415-DBF0D7181661}" type="pres">
      <dgm:prSet presAssocID="{6B1E6D93-CEC0-4FB6-BCE9-43927B2737B8}" presName="parenttextcomposite" presStyleCnt="0"/>
      <dgm:spPr/>
    </dgm:pt>
    <dgm:pt modelId="{C9244D09-DA3A-4299-8E4F-423CCF1B8618}" type="pres">
      <dgm:prSet presAssocID="{6B1E6D93-CEC0-4FB6-BCE9-43927B2737B8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3ADD2-D9A0-4785-930C-E1C43A73E23D}" type="pres">
      <dgm:prSet presAssocID="{6B1E6D93-CEC0-4FB6-BCE9-43927B2737B8}" presName="composite" presStyleCnt="0"/>
      <dgm:spPr/>
    </dgm:pt>
    <dgm:pt modelId="{C45F6386-93F0-4839-911F-780D56EA299D}" type="pres">
      <dgm:prSet presAssocID="{6B1E6D93-CEC0-4FB6-BCE9-43927B2737B8}" presName="chevron1" presStyleLbl="alignNode1" presStyleIdx="14" presStyleCnt="21"/>
      <dgm:spPr/>
    </dgm:pt>
    <dgm:pt modelId="{802916CF-3403-4714-8A4D-5D88D05BFA09}" type="pres">
      <dgm:prSet presAssocID="{6B1E6D93-CEC0-4FB6-BCE9-43927B2737B8}" presName="chevron2" presStyleLbl="alignNode1" presStyleIdx="15" presStyleCnt="21"/>
      <dgm:spPr/>
    </dgm:pt>
    <dgm:pt modelId="{C0F1F7A4-EA56-4DCA-A42D-E9C56094525C}" type="pres">
      <dgm:prSet presAssocID="{6B1E6D93-CEC0-4FB6-BCE9-43927B2737B8}" presName="chevron3" presStyleLbl="alignNode1" presStyleIdx="16" presStyleCnt="21"/>
      <dgm:spPr/>
    </dgm:pt>
    <dgm:pt modelId="{44EF7ACF-C427-4A5E-BAE7-B975C3EC8451}" type="pres">
      <dgm:prSet presAssocID="{6B1E6D93-CEC0-4FB6-BCE9-43927B2737B8}" presName="chevron4" presStyleLbl="alignNode1" presStyleIdx="17" presStyleCnt="21"/>
      <dgm:spPr/>
    </dgm:pt>
    <dgm:pt modelId="{95192597-D980-451F-9513-8394364A41E3}" type="pres">
      <dgm:prSet presAssocID="{6B1E6D93-CEC0-4FB6-BCE9-43927B2737B8}" presName="chevron5" presStyleLbl="alignNode1" presStyleIdx="18" presStyleCnt="21"/>
      <dgm:spPr/>
    </dgm:pt>
    <dgm:pt modelId="{6ADC3828-C653-4582-B012-3A81FFC94F61}" type="pres">
      <dgm:prSet presAssocID="{6B1E6D93-CEC0-4FB6-BCE9-43927B2737B8}" presName="chevron6" presStyleLbl="alignNode1" presStyleIdx="19" presStyleCnt="21"/>
      <dgm:spPr/>
    </dgm:pt>
    <dgm:pt modelId="{16B6F69D-DF0C-4857-990E-375D3BA561D2}" type="pres">
      <dgm:prSet presAssocID="{6B1E6D93-CEC0-4FB6-BCE9-43927B2737B8}" presName="chevron7" presStyleLbl="alignNode1" presStyleIdx="20" presStyleCnt="21"/>
      <dgm:spPr/>
    </dgm:pt>
    <dgm:pt modelId="{F6614EFE-9386-4149-9702-23B7FE7E820E}" type="pres">
      <dgm:prSet presAssocID="{6B1E6D93-CEC0-4FB6-BCE9-43927B2737B8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7DBA3F-175F-4CBC-A1C8-2776910142A5}" type="presOf" srcId="{4B3E054D-6376-4F25-9955-422593FF53F0}" destId="{0A0D9A67-5B83-4060-9F96-61CD4A8EDA0F}" srcOrd="0" destOrd="0" presId="urn:microsoft.com/office/officeart/2008/layout/VerticalAccentList"/>
    <dgm:cxn modelId="{34ED5475-EE84-4140-9262-43B314F34D89}" srcId="{6B1E6D93-CEC0-4FB6-BCE9-43927B2737B8}" destId="{9D67E69F-53A7-4E0B-9B29-1A24BA2952F7}" srcOrd="0" destOrd="0" parTransId="{D8DF39C7-01D9-4E30-9F98-9A24C2FCD13C}" sibTransId="{57A9A931-8EA1-4DCE-9952-D7F882E919A9}"/>
    <dgm:cxn modelId="{143AC08A-8E72-43E6-8776-0E248F01682F}" srcId="{958106B9-C437-49A3-8275-CBAC32362D86}" destId="{6B1E6D93-CEC0-4FB6-BCE9-43927B2737B8}" srcOrd="2" destOrd="0" parTransId="{BA170C4E-FDA5-4B01-8FFD-AD330748BE67}" sibTransId="{ED2237B6-51DD-4A45-9A23-319E0C31C06F}"/>
    <dgm:cxn modelId="{3B47F214-E0C4-4185-910B-6F42427CFF95}" type="presOf" srcId="{6B1E6D93-CEC0-4FB6-BCE9-43927B2737B8}" destId="{C9244D09-DA3A-4299-8E4F-423CCF1B8618}" srcOrd="0" destOrd="0" presId="urn:microsoft.com/office/officeart/2008/layout/VerticalAccentList"/>
    <dgm:cxn modelId="{98683D2A-EEAC-4262-AFCC-1D743E000E80}" type="presOf" srcId="{9D67E69F-53A7-4E0B-9B29-1A24BA2952F7}" destId="{F6614EFE-9386-4149-9702-23B7FE7E820E}" srcOrd="0" destOrd="0" presId="urn:microsoft.com/office/officeart/2008/layout/VerticalAccentList"/>
    <dgm:cxn modelId="{530EA350-C116-434F-9C58-0EDD1477A0C9}" srcId="{958106B9-C437-49A3-8275-CBAC32362D86}" destId="{F3A25430-BC5C-4795-9151-55FEB5925643}" srcOrd="1" destOrd="0" parTransId="{87D4EC16-6A9F-4379-B1E9-251AF7162B21}" sibTransId="{2FD2ABA7-7B35-431E-BD17-523239F3C75F}"/>
    <dgm:cxn modelId="{D0D2CED2-5C6B-46F0-9B79-2B08D109DDC1}" srcId="{F3A25430-BC5C-4795-9151-55FEB5925643}" destId="{F89F603E-8A4B-4EE0-B53C-4EAE928A09D0}" srcOrd="0" destOrd="0" parTransId="{B6CCC0AB-9626-44E8-A51E-3E8622F35E9F}" sibTransId="{1E41DE1E-6F12-4837-8B0F-6100C2AB370C}"/>
    <dgm:cxn modelId="{6D2C7E1B-D9A7-4B68-BC8B-06C73A73926C}" type="presOf" srcId="{F89F603E-8A4B-4EE0-B53C-4EAE928A09D0}" destId="{233DB916-5393-4369-958A-B2485D4F764D}" srcOrd="0" destOrd="0" presId="urn:microsoft.com/office/officeart/2008/layout/VerticalAccentList"/>
    <dgm:cxn modelId="{609568D1-40A3-476B-AC7D-0F8DFC290786}" srcId="{4B3E054D-6376-4F25-9955-422593FF53F0}" destId="{E8935A1C-9FAF-4187-873F-FA88DEC6B6C8}" srcOrd="0" destOrd="0" parTransId="{4C1AD1B2-D968-4276-93CF-E2D71069930D}" sibTransId="{BE306C0A-2696-4C0A-935D-A7C96A35C562}"/>
    <dgm:cxn modelId="{81F7ACC2-FB58-4511-845A-AB57089C7982}" srcId="{958106B9-C437-49A3-8275-CBAC32362D86}" destId="{4B3E054D-6376-4F25-9955-422593FF53F0}" srcOrd="0" destOrd="0" parTransId="{E4CBFBA7-7C2B-407F-9E2F-83CFEB789176}" sibTransId="{C9A5AAFB-DFDB-45FA-B504-6EF8D04950CC}"/>
    <dgm:cxn modelId="{C24A6618-5E11-428F-AE37-5F642D0A201D}" type="presOf" srcId="{E8935A1C-9FAF-4187-873F-FA88DEC6B6C8}" destId="{6D707D5B-BECE-4DC2-A88D-3FB4F74F965C}" srcOrd="0" destOrd="0" presId="urn:microsoft.com/office/officeart/2008/layout/VerticalAccentList"/>
    <dgm:cxn modelId="{C2CB3956-BB95-4FDC-A67C-E9A95DC87966}" type="presOf" srcId="{958106B9-C437-49A3-8275-CBAC32362D86}" destId="{A4E287F3-47E9-481D-AEA7-4BF447E59C9A}" srcOrd="0" destOrd="0" presId="urn:microsoft.com/office/officeart/2008/layout/VerticalAccentList"/>
    <dgm:cxn modelId="{1CC0CC17-6482-4032-84C1-B316561F88B0}" type="presOf" srcId="{F3A25430-BC5C-4795-9151-55FEB5925643}" destId="{9C302EC6-BD43-4D5A-9E3A-A99E06484BCD}" srcOrd="0" destOrd="0" presId="urn:microsoft.com/office/officeart/2008/layout/VerticalAccentList"/>
    <dgm:cxn modelId="{8B4AC70E-8E47-40F7-8A0C-CB8F98CC5A85}" type="presParOf" srcId="{A4E287F3-47E9-481D-AEA7-4BF447E59C9A}" destId="{4AF9094D-64DD-48CA-A926-75265A44ECE7}" srcOrd="0" destOrd="0" presId="urn:microsoft.com/office/officeart/2008/layout/VerticalAccentList"/>
    <dgm:cxn modelId="{7319E4FE-C855-4EE0-A885-30A4E85BCCB0}" type="presParOf" srcId="{4AF9094D-64DD-48CA-A926-75265A44ECE7}" destId="{0A0D9A67-5B83-4060-9F96-61CD4A8EDA0F}" srcOrd="0" destOrd="0" presId="urn:microsoft.com/office/officeart/2008/layout/VerticalAccentList"/>
    <dgm:cxn modelId="{CAA789C4-C1FD-4165-BF06-E92D029BA213}" type="presParOf" srcId="{A4E287F3-47E9-481D-AEA7-4BF447E59C9A}" destId="{CBF5A4CA-B631-46EF-8211-28B711252FE5}" srcOrd="1" destOrd="0" presId="urn:microsoft.com/office/officeart/2008/layout/VerticalAccentList"/>
    <dgm:cxn modelId="{7470DCAE-540F-45E4-B0B7-0875D32309C3}" type="presParOf" srcId="{CBF5A4CA-B631-46EF-8211-28B711252FE5}" destId="{215BC5CF-7EE6-4BC1-B508-CC11855B0674}" srcOrd="0" destOrd="0" presId="urn:microsoft.com/office/officeart/2008/layout/VerticalAccentList"/>
    <dgm:cxn modelId="{356DB6BE-B2DE-4A6E-9496-BAE99DC0E688}" type="presParOf" srcId="{CBF5A4CA-B631-46EF-8211-28B711252FE5}" destId="{D7155680-2E81-4C3A-B576-3EF0B68524BD}" srcOrd="1" destOrd="0" presId="urn:microsoft.com/office/officeart/2008/layout/VerticalAccentList"/>
    <dgm:cxn modelId="{F9A98B47-EACC-4278-BDE5-529959090DC8}" type="presParOf" srcId="{CBF5A4CA-B631-46EF-8211-28B711252FE5}" destId="{273BCB52-0882-4B31-AABF-C50946AFD8D7}" srcOrd="2" destOrd="0" presId="urn:microsoft.com/office/officeart/2008/layout/VerticalAccentList"/>
    <dgm:cxn modelId="{941A9486-0F66-4952-B238-CEE16C3EEBC5}" type="presParOf" srcId="{CBF5A4CA-B631-46EF-8211-28B711252FE5}" destId="{1A5FF19C-4C80-4CE5-8828-1FD1CBA6F914}" srcOrd="3" destOrd="0" presId="urn:microsoft.com/office/officeart/2008/layout/VerticalAccentList"/>
    <dgm:cxn modelId="{F037A2FF-6D01-4F42-BFAB-87F6BCA90D0D}" type="presParOf" srcId="{CBF5A4CA-B631-46EF-8211-28B711252FE5}" destId="{E92769ED-AA6E-4163-84B7-DD2C6746F975}" srcOrd="4" destOrd="0" presId="urn:microsoft.com/office/officeart/2008/layout/VerticalAccentList"/>
    <dgm:cxn modelId="{4C4A0071-D1A1-4737-AB55-133CC606B08D}" type="presParOf" srcId="{CBF5A4CA-B631-46EF-8211-28B711252FE5}" destId="{4808BF98-5492-45BE-95BA-9E7405308EA5}" srcOrd="5" destOrd="0" presId="urn:microsoft.com/office/officeart/2008/layout/VerticalAccentList"/>
    <dgm:cxn modelId="{F38FA434-EB31-44CF-9A43-A79663BE1010}" type="presParOf" srcId="{CBF5A4CA-B631-46EF-8211-28B711252FE5}" destId="{BAB15AD1-8269-4B76-A434-CDA625B4D6B2}" srcOrd="6" destOrd="0" presId="urn:microsoft.com/office/officeart/2008/layout/VerticalAccentList"/>
    <dgm:cxn modelId="{58C6BECA-F744-473B-99E0-CB8AAD438448}" type="presParOf" srcId="{CBF5A4CA-B631-46EF-8211-28B711252FE5}" destId="{6D707D5B-BECE-4DC2-A88D-3FB4F74F965C}" srcOrd="7" destOrd="0" presId="urn:microsoft.com/office/officeart/2008/layout/VerticalAccentList"/>
    <dgm:cxn modelId="{1E1BA2EF-4DE5-4457-BCAE-02F2745D1EEC}" type="presParOf" srcId="{A4E287F3-47E9-481D-AEA7-4BF447E59C9A}" destId="{072B9C1C-3B30-475F-9BDC-A72E5BBD7A09}" srcOrd="2" destOrd="0" presId="urn:microsoft.com/office/officeart/2008/layout/VerticalAccentList"/>
    <dgm:cxn modelId="{09A9182D-6DC1-45E5-AD03-178BA7F6C70E}" type="presParOf" srcId="{A4E287F3-47E9-481D-AEA7-4BF447E59C9A}" destId="{E0F059FC-630E-4245-AE24-C268313FC8D9}" srcOrd="3" destOrd="0" presId="urn:microsoft.com/office/officeart/2008/layout/VerticalAccentList"/>
    <dgm:cxn modelId="{57B9B633-45A5-4519-9802-0E812E86DA27}" type="presParOf" srcId="{E0F059FC-630E-4245-AE24-C268313FC8D9}" destId="{9C302EC6-BD43-4D5A-9E3A-A99E06484BCD}" srcOrd="0" destOrd="0" presId="urn:microsoft.com/office/officeart/2008/layout/VerticalAccentList"/>
    <dgm:cxn modelId="{E53D3C3B-3D4D-479F-B09A-8F8CBFD48B2B}" type="presParOf" srcId="{A4E287F3-47E9-481D-AEA7-4BF447E59C9A}" destId="{C782F8F0-BC08-4DFA-8F3C-0938890F6B07}" srcOrd="4" destOrd="0" presId="urn:microsoft.com/office/officeart/2008/layout/VerticalAccentList"/>
    <dgm:cxn modelId="{B35057D6-79DD-43ED-977F-F907046563C3}" type="presParOf" srcId="{C782F8F0-BC08-4DFA-8F3C-0938890F6B07}" destId="{854CE15E-DDD9-4C10-8FA8-A062AF21C6F3}" srcOrd="0" destOrd="0" presId="urn:microsoft.com/office/officeart/2008/layout/VerticalAccentList"/>
    <dgm:cxn modelId="{1943B9A8-CE71-4F27-9332-A8F9BA4D06E4}" type="presParOf" srcId="{C782F8F0-BC08-4DFA-8F3C-0938890F6B07}" destId="{C75A9726-70A8-4ED9-835D-93D0CD36B69F}" srcOrd="1" destOrd="0" presId="urn:microsoft.com/office/officeart/2008/layout/VerticalAccentList"/>
    <dgm:cxn modelId="{528910A5-0FF7-407F-A971-7EE5DD09B095}" type="presParOf" srcId="{C782F8F0-BC08-4DFA-8F3C-0938890F6B07}" destId="{D224ECCD-34E9-455D-A728-52A787C998AA}" srcOrd="2" destOrd="0" presId="urn:microsoft.com/office/officeart/2008/layout/VerticalAccentList"/>
    <dgm:cxn modelId="{4D7F97AE-99BB-49BE-A64D-A27DAF5A32B2}" type="presParOf" srcId="{C782F8F0-BC08-4DFA-8F3C-0938890F6B07}" destId="{4388FDE7-D05E-484D-A23B-33A872AB0855}" srcOrd="3" destOrd="0" presId="urn:microsoft.com/office/officeart/2008/layout/VerticalAccentList"/>
    <dgm:cxn modelId="{5372D905-D2AE-476C-8E1D-2C5AB2A7BD77}" type="presParOf" srcId="{C782F8F0-BC08-4DFA-8F3C-0938890F6B07}" destId="{CA9508EF-78C1-4D93-BAB4-5D3855AEC3E1}" srcOrd="4" destOrd="0" presId="urn:microsoft.com/office/officeart/2008/layout/VerticalAccentList"/>
    <dgm:cxn modelId="{79690DAF-6D41-49E1-AA1A-B503629C59BF}" type="presParOf" srcId="{C782F8F0-BC08-4DFA-8F3C-0938890F6B07}" destId="{29D19E65-E17A-4052-9949-5A7004DCB0A3}" srcOrd="5" destOrd="0" presId="urn:microsoft.com/office/officeart/2008/layout/VerticalAccentList"/>
    <dgm:cxn modelId="{34A87AC8-9053-4040-A1AE-ACC4E556DE26}" type="presParOf" srcId="{C782F8F0-BC08-4DFA-8F3C-0938890F6B07}" destId="{E9CAE5DC-283A-4B29-B2D1-7309F40EEFFC}" srcOrd="6" destOrd="0" presId="urn:microsoft.com/office/officeart/2008/layout/VerticalAccentList"/>
    <dgm:cxn modelId="{DBE818BB-0E8A-4E40-BBAD-6E0930F68A4D}" type="presParOf" srcId="{C782F8F0-BC08-4DFA-8F3C-0938890F6B07}" destId="{233DB916-5393-4369-958A-B2485D4F764D}" srcOrd="7" destOrd="0" presId="urn:microsoft.com/office/officeart/2008/layout/VerticalAccentList"/>
    <dgm:cxn modelId="{F80494FD-A57A-4191-9BFF-A28BF4FAB664}" type="presParOf" srcId="{A4E287F3-47E9-481D-AEA7-4BF447E59C9A}" destId="{F20DE131-014D-48E9-8090-C2EE3881EFE8}" srcOrd="5" destOrd="0" presId="urn:microsoft.com/office/officeart/2008/layout/VerticalAccentList"/>
    <dgm:cxn modelId="{E37C5B61-BAD2-4B64-82AF-5CD6A9EDAC09}" type="presParOf" srcId="{A4E287F3-47E9-481D-AEA7-4BF447E59C9A}" destId="{6B88EB3D-34DA-4532-B415-DBF0D7181661}" srcOrd="6" destOrd="0" presId="urn:microsoft.com/office/officeart/2008/layout/VerticalAccentList"/>
    <dgm:cxn modelId="{BFA7251F-1649-4109-97F1-72252E484100}" type="presParOf" srcId="{6B88EB3D-34DA-4532-B415-DBF0D7181661}" destId="{C9244D09-DA3A-4299-8E4F-423CCF1B8618}" srcOrd="0" destOrd="0" presId="urn:microsoft.com/office/officeart/2008/layout/VerticalAccentList"/>
    <dgm:cxn modelId="{2B6F1726-1C3C-48A5-8F46-16EAE4F4FC7E}" type="presParOf" srcId="{A4E287F3-47E9-481D-AEA7-4BF447E59C9A}" destId="{8933ADD2-D9A0-4785-930C-E1C43A73E23D}" srcOrd="7" destOrd="0" presId="urn:microsoft.com/office/officeart/2008/layout/VerticalAccentList"/>
    <dgm:cxn modelId="{9F4CD23C-0459-4E77-9D69-0B40D4C95189}" type="presParOf" srcId="{8933ADD2-D9A0-4785-930C-E1C43A73E23D}" destId="{C45F6386-93F0-4839-911F-780D56EA299D}" srcOrd="0" destOrd="0" presId="urn:microsoft.com/office/officeart/2008/layout/VerticalAccentList"/>
    <dgm:cxn modelId="{179BA08F-8ADC-491A-935F-D1090A73CEBD}" type="presParOf" srcId="{8933ADD2-D9A0-4785-930C-E1C43A73E23D}" destId="{802916CF-3403-4714-8A4D-5D88D05BFA09}" srcOrd="1" destOrd="0" presId="urn:microsoft.com/office/officeart/2008/layout/VerticalAccentList"/>
    <dgm:cxn modelId="{42F88F8A-EDF0-4476-A152-9644087921AF}" type="presParOf" srcId="{8933ADD2-D9A0-4785-930C-E1C43A73E23D}" destId="{C0F1F7A4-EA56-4DCA-A42D-E9C56094525C}" srcOrd="2" destOrd="0" presId="urn:microsoft.com/office/officeart/2008/layout/VerticalAccentList"/>
    <dgm:cxn modelId="{108591E4-A752-4D70-8B4A-0BF34F2B5D76}" type="presParOf" srcId="{8933ADD2-D9A0-4785-930C-E1C43A73E23D}" destId="{44EF7ACF-C427-4A5E-BAE7-B975C3EC8451}" srcOrd="3" destOrd="0" presId="urn:microsoft.com/office/officeart/2008/layout/VerticalAccentList"/>
    <dgm:cxn modelId="{729A6F25-726F-4EC4-A47F-8A3A86CC9FE7}" type="presParOf" srcId="{8933ADD2-D9A0-4785-930C-E1C43A73E23D}" destId="{95192597-D980-451F-9513-8394364A41E3}" srcOrd="4" destOrd="0" presId="urn:microsoft.com/office/officeart/2008/layout/VerticalAccentList"/>
    <dgm:cxn modelId="{95331A86-7536-44C2-9646-3EFD94F4D5F2}" type="presParOf" srcId="{8933ADD2-D9A0-4785-930C-E1C43A73E23D}" destId="{6ADC3828-C653-4582-B012-3A81FFC94F61}" srcOrd="5" destOrd="0" presId="urn:microsoft.com/office/officeart/2008/layout/VerticalAccentList"/>
    <dgm:cxn modelId="{8F16DF27-723E-4C94-8F53-CF2D19B2EAC8}" type="presParOf" srcId="{8933ADD2-D9A0-4785-930C-E1C43A73E23D}" destId="{16B6F69D-DF0C-4857-990E-375D3BA561D2}" srcOrd="6" destOrd="0" presId="urn:microsoft.com/office/officeart/2008/layout/VerticalAccentList"/>
    <dgm:cxn modelId="{F9675107-3FE6-4AF0-9DF4-6224A4C1F145}" type="presParOf" srcId="{8933ADD2-D9A0-4785-930C-E1C43A73E23D}" destId="{F6614EFE-9386-4149-9702-23B7FE7E820E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D9A67-5B83-4060-9F96-61CD4A8EDA0F}">
      <dsp:nvSpPr>
        <dsp:cNvPr id="0" name=""/>
        <dsp:cNvSpPr/>
      </dsp:nvSpPr>
      <dsp:spPr>
        <a:xfrm>
          <a:off x="69201" y="559116"/>
          <a:ext cx="4138273" cy="376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69201" y="559116"/>
        <a:ext cx="4138273" cy="376206"/>
      </dsp:txXfrm>
    </dsp:sp>
    <dsp:sp modelId="{215BC5CF-7EE6-4BC1-B508-CC11855B0674}">
      <dsp:nvSpPr>
        <dsp:cNvPr id="0" name=""/>
        <dsp:cNvSpPr/>
      </dsp:nvSpPr>
      <dsp:spPr>
        <a:xfrm>
          <a:off x="69201" y="935323"/>
          <a:ext cx="968356" cy="76634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55680-2E81-4C3A-B576-3EF0B68524BD}">
      <dsp:nvSpPr>
        <dsp:cNvPr id="0" name=""/>
        <dsp:cNvSpPr/>
      </dsp:nvSpPr>
      <dsp:spPr>
        <a:xfrm>
          <a:off x="650858" y="935323"/>
          <a:ext cx="968356" cy="76634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BCB52-0882-4B31-AABF-C50946AFD8D7}">
      <dsp:nvSpPr>
        <dsp:cNvPr id="0" name=""/>
        <dsp:cNvSpPr/>
      </dsp:nvSpPr>
      <dsp:spPr>
        <a:xfrm>
          <a:off x="1232975" y="935323"/>
          <a:ext cx="968356" cy="76634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FF19C-4C80-4CE5-8828-1FD1CBA6F914}">
      <dsp:nvSpPr>
        <dsp:cNvPr id="0" name=""/>
        <dsp:cNvSpPr/>
      </dsp:nvSpPr>
      <dsp:spPr>
        <a:xfrm>
          <a:off x="1814633" y="935323"/>
          <a:ext cx="968356" cy="76634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769ED-AA6E-4163-84B7-DD2C6746F975}">
      <dsp:nvSpPr>
        <dsp:cNvPr id="0" name=""/>
        <dsp:cNvSpPr/>
      </dsp:nvSpPr>
      <dsp:spPr>
        <a:xfrm>
          <a:off x="2396750" y="935323"/>
          <a:ext cx="968356" cy="76634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8BF98-5492-45BE-95BA-9E7405308EA5}">
      <dsp:nvSpPr>
        <dsp:cNvPr id="0" name=""/>
        <dsp:cNvSpPr/>
      </dsp:nvSpPr>
      <dsp:spPr>
        <a:xfrm>
          <a:off x="2978407" y="935323"/>
          <a:ext cx="968356" cy="76634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15AD1-8269-4B76-A434-CDA625B4D6B2}">
      <dsp:nvSpPr>
        <dsp:cNvPr id="0" name=""/>
        <dsp:cNvSpPr/>
      </dsp:nvSpPr>
      <dsp:spPr>
        <a:xfrm>
          <a:off x="3560524" y="935323"/>
          <a:ext cx="968356" cy="76634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07D5B-BECE-4DC2-A88D-3FB4F74F965C}">
      <dsp:nvSpPr>
        <dsp:cNvPr id="0" name=""/>
        <dsp:cNvSpPr/>
      </dsp:nvSpPr>
      <dsp:spPr>
        <a:xfrm>
          <a:off x="94269" y="1037008"/>
          <a:ext cx="4192071" cy="6130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Go to Retain | Tools to get APK</a:t>
          </a:r>
          <a:endParaRPr lang="en-US" sz="1800" kern="1200" dirty="0"/>
        </a:p>
      </dsp:txBody>
      <dsp:txXfrm>
        <a:off x="94269" y="1037008"/>
        <a:ext cx="4192071" cy="613077"/>
      </dsp:txXfrm>
    </dsp:sp>
    <dsp:sp modelId="{9C302EC6-BD43-4D5A-9E3A-A99E06484BCD}">
      <dsp:nvSpPr>
        <dsp:cNvPr id="0" name=""/>
        <dsp:cNvSpPr/>
      </dsp:nvSpPr>
      <dsp:spPr>
        <a:xfrm>
          <a:off x="69201" y="1796376"/>
          <a:ext cx="4138273" cy="376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69201" y="1796376"/>
        <a:ext cx="4138273" cy="376206"/>
      </dsp:txXfrm>
    </dsp:sp>
    <dsp:sp modelId="{854CE15E-DDD9-4C10-8FA8-A062AF21C6F3}">
      <dsp:nvSpPr>
        <dsp:cNvPr id="0" name=""/>
        <dsp:cNvSpPr/>
      </dsp:nvSpPr>
      <dsp:spPr>
        <a:xfrm>
          <a:off x="69201" y="2172583"/>
          <a:ext cx="968356" cy="76634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A9726-70A8-4ED9-835D-93D0CD36B69F}">
      <dsp:nvSpPr>
        <dsp:cNvPr id="0" name=""/>
        <dsp:cNvSpPr/>
      </dsp:nvSpPr>
      <dsp:spPr>
        <a:xfrm>
          <a:off x="650858" y="2172583"/>
          <a:ext cx="968356" cy="76634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4ECCD-34E9-455D-A728-52A787C998AA}">
      <dsp:nvSpPr>
        <dsp:cNvPr id="0" name=""/>
        <dsp:cNvSpPr/>
      </dsp:nvSpPr>
      <dsp:spPr>
        <a:xfrm>
          <a:off x="1232975" y="2172583"/>
          <a:ext cx="968356" cy="76634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8FDE7-D05E-484D-A23B-33A872AB0855}">
      <dsp:nvSpPr>
        <dsp:cNvPr id="0" name=""/>
        <dsp:cNvSpPr/>
      </dsp:nvSpPr>
      <dsp:spPr>
        <a:xfrm>
          <a:off x="1814633" y="2172583"/>
          <a:ext cx="968356" cy="76634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508EF-78C1-4D93-BAB4-5D3855AEC3E1}">
      <dsp:nvSpPr>
        <dsp:cNvPr id="0" name=""/>
        <dsp:cNvSpPr/>
      </dsp:nvSpPr>
      <dsp:spPr>
        <a:xfrm>
          <a:off x="2396750" y="2172583"/>
          <a:ext cx="968356" cy="76634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19E65-E17A-4052-9949-5A7004DCB0A3}">
      <dsp:nvSpPr>
        <dsp:cNvPr id="0" name=""/>
        <dsp:cNvSpPr/>
      </dsp:nvSpPr>
      <dsp:spPr>
        <a:xfrm>
          <a:off x="2978407" y="2172583"/>
          <a:ext cx="968356" cy="76634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AE5DC-283A-4B29-B2D1-7309F40EEFFC}">
      <dsp:nvSpPr>
        <dsp:cNvPr id="0" name=""/>
        <dsp:cNvSpPr/>
      </dsp:nvSpPr>
      <dsp:spPr>
        <a:xfrm>
          <a:off x="3560524" y="2172583"/>
          <a:ext cx="968356" cy="76634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DB916-5393-4369-958A-B2485D4F764D}">
      <dsp:nvSpPr>
        <dsp:cNvPr id="0" name=""/>
        <dsp:cNvSpPr/>
      </dsp:nvSpPr>
      <dsp:spPr>
        <a:xfrm>
          <a:off x="69201" y="2249218"/>
          <a:ext cx="4192071" cy="6130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Either manually install APK on the device or have MDM push app to all devices</a:t>
          </a:r>
          <a:endParaRPr lang="en-US" sz="1800" kern="1200" dirty="0"/>
        </a:p>
      </dsp:txBody>
      <dsp:txXfrm>
        <a:off x="69201" y="2249218"/>
        <a:ext cx="4192071" cy="613077"/>
      </dsp:txXfrm>
    </dsp:sp>
    <dsp:sp modelId="{C9244D09-DA3A-4299-8E4F-423CCF1B8618}">
      <dsp:nvSpPr>
        <dsp:cNvPr id="0" name=""/>
        <dsp:cNvSpPr/>
      </dsp:nvSpPr>
      <dsp:spPr>
        <a:xfrm>
          <a:off x="69201" y="3033636"/>
          <a:ext cx="4138273" cy="376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69201" y="3033636"/>
        <a:ext cx="4138273" cy="376206"/>
      </dsp:txXfrm>
    </dsp:sp>
    <dsp:sp modelId="{C45F6386-93F0-4839-911F-780D56EA299D}">
      <dsp:nvSpPr>
        <dsp:cNvPr id="0" name=""/>
        <dsp:cNvSpPr/>
      </dsp:nvSpPr>
      <dsp:spPr>
        <a:xfrm>
          <a:off x="69201" y="3409843"/>
          <a:ext cx="968356" cy="76634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916CF-3403-4714-8A4D-5D88D05BFA09}">
      <dsp:nvSpPr>
        <dsp:cNvPr id="0" name=""/>
        <dsp:cNvSpPr/>
      </dsp:nvSpPr>
      <dsp:spPr>
        <a:xfrm>
          <a:off x="650858" y="3409843"/>
          <a:ext cx="968356" cy="76634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1F7A4-EA56-4DCA-A42D-E9C56094525C}">
      <dsp:nvSpPr>
        <dsp:cNvPr id="0" name=""/>
        <dsp:cNvSpPr/>
      </dsp:nvSpPr>
      <dsp:spPr>
        <a:xfrm>
          <a:off x="1232975" y="3409843"/>
          <a:ext cx="968356" cy="76634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F7ACF-C427-4A5E-BAE7-B975C3EC8451}">
      <dsp:nvSpPr>
        <dsp:cNvPr id="0" name=""/>
        <dsp:cNvSpPr/>
      </dsp:nvSpPr>
      <dsp:spPr>
        <a:xfrm>
          <a:off x="1814633" y="3409843"/>
          <a:ext cx="968356" cy="76634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92597-D980-451F-9513-8394364A41E3}">
      <dsp:nvSpPr>
        <dsp:cNvPr id="0" name=""/>
        <dsp:cNvSpPr/>
      </dsp:nvSpPr>
      <dsp:spPr>
        <a:xfrm>
          <a:off x="2396750" y="3409843"/>
          <a:ext cx="968356" cy="76634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C3828-C653-4582-B012-3A81FFC94F61}">
      <dsp:nvSpPr>
        <dsp:cNvPr id="0" name=""/>
        <dsp:cNvSpPr/>
      </dsp:nvSpPr>
      <dsp:spPr>
        <a:xfrm>
          <a:off x="2978407" y="3409843"/>
          <a:ext cx="968356" cy="76634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6F69D-DF0C-4857-990E-375D3BA561D2}">
      <dsp:nvSpPr>
        <dsp:cNvPr id="0" name=""/>
        <dsp:cNvSpPr/>
      </dsp:nvSpPr>
      <dsp:spPr>
        <a:xfrm>
          <a:off x="3560524" y="3409843"/>
          <a:ext cx="968356" cy="76634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14EFE-9386-4149-9702-23B7FE7E820E}">
      <dsp:nvSpPr>
        <dsp:cNvPr id="0" name=""/>
        <dsp:cNvSpPr/>
      </dsp:nvSpPr>
      <dsp:spPr>
        <a:xfrm>
          <a:off x="69201" y="3486477"/>
          <a:ext cx="4192071" cy="6130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This is NOT the same app that is found on the Google / Apple app stores.</a:t>
          </a:r>
          <a:endParaRPr lang="en-US" sz="1800" kern="1200" dirty="0"/>
        </a:p>
      </dsp:txBody>
      <dsp:txXfrm>
        <a:off x="69201" y="3486477"/>
        <a:ext cx="4192071" cy="613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C1DAF-A3E0-4B18-9C73-59A9E74BEDCB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08E27-196C-4D92-8306-091CA45A6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Mobile Archiving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Retain Service app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17" y="1715956"/>
            <a:ext cx="7424483" cy="3908230"/>
          </a:xfr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25337574"/>
              </p:ext>
            </p:extLst>
          </p:nvPr>
        </p:nvGraphicFramePr>
        <p:xfrm>
          <a:off x="0" y="1302418"/>
          <a:ext cx="4598082" cy="4735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20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register a device – 3 ways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5443"/>
            <a:ext cx="12204074" cy="5052557"/>
          </a:xfrm>
        </p:spPr>
      </p:pic>
    </p:spTree>
    <p:extLst>
      <p:ext uri="{BB962C8B-B14F-4D97-AF65-F5344CB8AC3E}">
        <p14:creationId xmlns:p14="http://schemas.microsoft.com/office/powerpoint/2010/main" val="14020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1 - Add Device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28" y="1805445"/>
            <a:ext cx="7304236" cy="5052555"/>
          </a:xfrm>
        </p:spPr>
      </p:pic>
    </p:spTree>
    <p:extLst>
      <p:ext uri="{BB962C8B-B14F-4D97-AF65-F5344CB8AC3E}">
        <p14:creationId xmlns:p14="http://schemas.microsoft.com/office/powerpoint/2010/main" val="31120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Registration: Method 1 – </a:t>
            </a:r>
            <a:r>
              <a:rPr lang="en-US" dirty="0" smtClean="0"/>
              <a:t>IMEI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Make sure CMS is setup under Server Configuration in Retain</a:t>
            </a:r>
          </a:p>
          <a:p>
            <a:r>
              <a:rPr lang="en-US" sz="2400" dirty="0" smtClean="0"/>
              <a:t>Retain Service App can NOT be running.  Must be installed, but must not be running at all.</a:t>
            </a:r>
          </a:p>
          <a:p>
            <a:r>
              <a:rPr lang="en-US" sz="2400" dirty="0" smtClean="0"/>
              <a:t>During Add Device stage, check the box for IMEI registration and put in correct IMEI device information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26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Registration: Method 2 – Email Registration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87" y="1796191"/>
            <a:ext cx="7482214" cy="4858056"/>
          </a:xfrm>
        </p:spPr>
      </p:pic>
      <p:sp>
        <p:nvSpPr>
          <p:cNvPr id="5" name="TextBox 4"/>
          <p:cNvSpPr txBox="1"/>
          <p:nvPr/>
        </p:nvSpPr>
        <p:spPr>
          <a:xfrm>
            <a:off x="350729" y="2229633"/>
            <a:ext cx="43590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adding a device, an email is sent to the email specified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Email opened on the phone is a MUST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Retain Service App can NOT be running.  Must be installed, but must not be running at 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will open the Retain App and authenticate the information.</a:t>
            </a:r>
          </a:p>
        </p:txBody>
      </p:sp>
    </p:spTree>
    <p:extLst>
      <p:ext uri="{BB962C8B-B14F-4D97-AF65-F5344CB8AC3E}">
        <p14:creationId xmlns:p14="http://schemas.microsoft.com/office/powerpoint/2010/main" val="40164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Registration: Method </a:t>
            </a:r>
            <a:r>
              <a:rPr lang="en-US" dirty="0" smtClean="0"/>
              <a:t>3 </a:t>
            </a:r>
            <a:r>
              <a:rPr lang="en-US" dirty="0"/>
              <a:t>– </a:t>
            </a:r>
            <a:r>
              <a:rPr lang="en-US" dirty="0" smtClean="0"/>
              <a:t>JSON 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28" y="1952514"/>
            <a:ext cx="3038400" cy="1341832"/>
          </a:xfrm>
        </p:spPr>
      </p:pic>
      <p:sp>
        <p:nvSpPr>
          <p:cNvPr id="5" name="TextBox 4"/>
          <p:cNvSpPr txBox="1"/>
          <p:nvPr/>
        </p:nvSpPr>
        <p:spPr>
          <a:xfrm>
            <a:off x="581192" y="2229633"/>
            <a:ext cx="64464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Open Registration email on the 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Download and save the JSON file to the 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JSON file needs to be in the phone’s Download folder</a:t>
            </a:r>
          </a:p>
          <a:p>
            <a:r>
              <a:rPr lang="en-US" dirty="0" smtClean="0"/>
              <a:t>This is located on the root directory.  From a </a:t>
            </a:r>
            <a:r>
              <a:rPr lang="en-US" dirty="0" err="1" smtClean="0"/>
              <a:t>linux</a:t>
            </a:r>
            <a:r>
              <a:rPr lang="en-US" dirty="0" smtClean="0"/>
              <a:t> point of view,</a:t>
            </a:r>
          </a:p>
          <a:p>
            <a:r>
              <a:rPr lang="en-US" dirty="0" smtClean="0"/>
              <a:t>The location would look like /download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Open Retain Service App and it will grab the JSON file from the</a:t>
            </a:r>
          </a:p>
          <a:p>
            <a:r>
              <a:rPr lang="en-US" dirty="0" smtClean="0"/>
              <a:t>Download folder on the phone and register the device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05" y="1760916"/>
            <a:ext cx="2950608" cy="500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</a:t>
            </a:r>
            <a:r>
              <a:rPr lang="en-US" dirty="0" smtClean="0"/>
              <a:t>Registration: Re-registration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4" y="1814580"/>
            <a:ext cx="11764674" cy="2557004"/>
          </a:xfrm>
        </p:spPr>
      </p:pic>
      <p:sp>
        <p:nvSpPr>
          <p:cNvPr id="5" name="TextBox 4"/>
          <p:cNvSpPr txBox="1"/>
          <p:nvPr/>
        </p:nvSpPr>
        <p:spPr>
          <a:xfrm>
            <a:off x="422834" y="4470208"/>
            <a:ext cx="106974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Used for when devices stopped communicating with Retain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Will only send out Registration email.  This means email or JSON registration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Not possible to use reregister device with IMEI registration.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 re-register device using IMEI, delete user and re-add.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65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Device Registration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21" y="1813153"/>
            <a:ext cx="4124660" cy="1944482"/>
          </a:xfrm>
        </p:spPr>
      </p:pic>
      <p:sp>
        <p:nvSpPr>
          <p:cNvPr id="6" name="TextBox 5"/>
          <p:cNvSpPr txBox="1"/>
          <p:nvPr/>
        </p:nvSpPr>
        <p:spPr>
          <a:xfrm>
            <a:off x="1678488" y="4622104"/>
            <a:ext cx="51867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Used for registering a bunch of devices all at once.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file uploaded MUST be in CSV format.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2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Device Registration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5" y="1803749"/>
            <a:ext cx="10434181" cy="50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4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Issue to be aware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RET-10591 - </a:t>
            </a:r>
            <a:r>
              <a:rPr lang="en-US" sz="3600" b="1" dirty="0"/>
              <a:t>Unable to register devices with </a:t>
            </a:r>
            <a:r>
              <a:rPr lang="en-US" sz="3600" b="1" dirty="0" smtClean="0"/>
              <a:t>IIS</a:t>
            </a:r>
          </a:p>
          <a:p>
            <a:pPr marL="0" indent="0">
              <a:buNone/>
            </a:pPr>
            <a:r>
              <a:rPr lang="en-US" sz="2000" dirty="0" smtClean="0"/>
              <a:t>Issue requirements include: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Customer is using the Message Router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Both Retain and the Message Router are using Windows as their Server OS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Both Retain and Message Router are using IIS as the Web Service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Workaround solution:</a:t>
            </a:r>
          </a:p>
          <a:p>
            <a:pPr marL="0" indent="0">
              <a:buNone/>
            </a:pPr>
            <a:r>
              <a:rPr lang="en-US" sz="2000" dirty="0" smtClean="0"/>
              <a:t>Setup communication between Server and Message Router on port 48080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Or, Setup Router on Linux using Apache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115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12"/>
            <a:ext cx="11029616" cy="71887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Requirements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7" y="1461764"/>
            <a:ext cx="11029615" cy="367830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Android 4.4+</a:t>
            </a:r>
          </a:p>
          <a:p>
            <a:r>
              <a:rPr lang="en-US" sz="3200" dirty="0" smtClean="0"/>
              <a:t>Specific Storage Path must be manually created If they use the Message Router.</a:t>
            </a:r>
          </a:p>
          <a:p>
            <a:r>
              <a:rPr lang="en-US" sz="3200" dirty="0" smtClean="0"/>
              <a:t>International devices must connect with port 80</a:t>
            </a:r>
          </a:p>
          <a:p>
            <a:r>
              <a:rPr lang="en-US" sz="3200" dirty="0" smtClean="0"/>
              <a:t>Retain Service APK must be installed prior to registration</a:t>
            </a:r>
          </a:p>
          <a:p>
            <a:r>
              <a:rPr lang="en-US" sz="3200" dirty="0" smtClean="0"/>
              <a:t>Setup IMEI registration with Licensing.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33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gital Number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Questions?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Setup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4283902" y="2730674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62" y="2034827"/>
            <a:ext cx="913194" cy="161024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129425" y="3093928"/>
            <a:ext cx="1828800" cy="914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8313" y="3777245"/>
            <a:ext cx="95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Android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97899" y="3777245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MDM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388279" y="3139648"/>
            <a:ext cx="1839239" cy="457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700" y="1944293"/>
            <a:ext cx="1336768" cy="1791314"/>
          </a:xfrm>
          <a:prstGeom prst="rect">
            <a:avLst/>
          </a:prstGeom>
        </p:spPr>
      </p:pic>
      <p:sp>
        <p:nvSpPr>
          <p:cNvPr id="19" name="Cloud 18"/>
          <p:cNvSpPr/>
          <p:nvPr/>
        </p:nvSpPr>
        <p:spPr>
          <a:xfrm>
            <a:off x="3878035" y="4907343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885333" y="5364543"/>
            <a:ext cx="1797319" cy="19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8700" y="6205832"/>
            <a:ext cx="95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Android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78035" y="5959217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MDM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987818" y="5364543"/>
            <a:ext cx="901800" cy="1311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729" y="4223960"/>
            <a:ext cx="1336768" cy="17913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5" y="4533636"/>
            <a:ext cx="913194" cy="16102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784" y="4669949"/>
            <a:ext cx="1301462" cy="1151794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9658583" y="5222622"/>
            <a:ext cx="870189" cy="1161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rved Down Arrow 37"/>
          <p:cNvSpPr/>
          <p:nvPr/>
        </p:nvSpPr>
        <p:spPr>
          <a:xfrm>
            <a:off x="1885333" y="1930573"/>
            <a:ext cx="5642809" cy="572876"/>
          </a:xfrm>
          <a:prstGeom prst="curvedDownArrow">
            <a:avLst/>
          </a:prstGeom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urved Down Arrow 38"/>
          <p:cNvSpPr/>
          <p:nvPr/>
        </p:nvSpPr>
        <p:spPr>
          <a:xfrm>
            <a:off x="1773494" y="4212968"/>
            <a:ext cx="5078244" cy="572876"/>
          </a:xfrm>
          <a:prstGeom prst="curvedDownArrow">
            <a:avLst/>
          </a:prstGeom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142" y="2287590"/>
            <a:ext cx="1515040" cy="12964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32" y="4798745"/>
            <a:ext cx="1515040" cy="1296427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>
            <a:off x="7707178" y="5413253"/>
            <a:ext cx="578484" cy="16853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9178400" y="2730674"/>
            <a:ext cx="1350372" cy="2441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6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4" descr="Digital Numbers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131" y="1044409"/>
            <a:ext cx="3298869" cy="93470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Module Setup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402915" y="1853852"/>
            <a:ext cx="4296427" cy="12526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99342" y="1599759"/>
            <a:ext cx="200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longer required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366906" y="3935202"/>
            <a:ext cx="4296427" cy="12526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41732" y="3832964"/>
            <a:ext cx="4265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often Retain will archive mobile data.  </a:t>
            </a:r>
          </a:p>
          <a:p>
            <a:r>
              <a:rPr lang="en-US" dirty="0" smtClean="0"/>
              <a:t>Range is 5 minutes to 1 day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52902" y="5692822"/>
            <a:ext cx="3787558" cy="652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40460" y="5420187"/>
            <a:ext cx="2976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Range is 1 day to 30 days 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Setup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321297"/>
              </p:ext>
            </p:extLst>
          </p:nvPr>
        </p:nvGraphicFramePr>
        <p:xfrm>
          <a:off x="1297210" y="2379493"/>
          <a:ext cx="2058440" cy="567690"/>
        </p:xfrm>
        <a:graphic>
          <a:graphicData uri="http://schemas.openxmlformats.org/drawingml/2006/table">
            <a:tbl>
              <a:tblPr/>
              <a:tblGrid>
                <a:gridCol w="2058440">
                  <a:extLst>
                    <a:ext uri="{9D8B030D-6E8A-4147-A177-3AD203B41FA5}">
                      <a16:colId xmlns:a16="http://schemas.microsoft.com/office/drawing/2014/main" val="1384783460"/>
                    </a:ext>
                  </a:extLst>
                </a:gridCol>
              </a:tblGrid>
              <a:tr h="493140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 Settings: </a:t>
                      </a:r>
                    </a:p>
                    <a:p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Enable Archive</a:t>
                      </a:r>
                      <a:endParaRPr lang="en-US" dirty="0">
                        <a:effectLst/>
                        <a:latin typeface="Lato" panose="020F0502020204030203" pitchFamily="34" charset="0"/>
                      </a:endParaRPr>
                    </a:p>
                  </a:txBody>
                  <a:tcPr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89736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97210" y="3404841"/>
            <a:ext cx="29652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Message Settings:</a:t>
            </a:r>
          </a:p>
          <a:p>
            <a:r>
              <a:rPr lang="en-US" b="1" dirty="0" smtClean="0"/>
              <a:t>Select All for Item Type</a:t>
            </a:r>
          </a:p>
          <a:p>
            <a:r>
              <a:rPr lang="en-US" b="1" dirty="0" smtClean="0"/>
              <a:t>Select All for </a:t>
            </a:r>
            <a:r>
              <a:rPr lang="en-US" b="1" dirty="0"/>
              <a:t>Item </a:t>
            </a:r>
            <a:r>
              <a:rPr lang="en-US" b="1" dirty="0" smtClean="0"/>
              <a:t>Source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97210" y="4785829"/>
            <a:ext cx="36393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Miscellaneous:</a:t>
            </a:r>
            <a:br>
              <a:rPr lang="en-US" b="1" dirty="0" smtClean="0"/>
            </a:br>
            <a:r>
              <a:rPr lang="en-US" b="1" dirty="0" smtClean="0"/>
              <a:t>Store all attachments</a:t>
            </a:r>
          </a:p>
          <a:p>
            <a:r>
              <a:rPr lang="en-US" b="1" dirty="0" smtClean="0"/>
              <a:t>Max size = -1 (meaning no limit)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15715" y="1804282"/>
            <a:ext cx="762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Enable the archiving and then leave the defaults for the rest (archive everything)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74475" y="0"/>
            <a:ext cx="4817525" cy="82601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Router Setup (optional)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50071"/>
            <a:ext cx="1553227" cy="3507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8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 Setup (optional): continued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95407"/>
            <a:ext cx="12189549" cy="306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2395" y="4822521"/>
            <a:ext cx="398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Linux Path example: /</a:t>
            </a:r>
            <a:r>
              <a:rPr lang="en-US" dirty="0" smtClean="0"/>
              <a:t>retain/router/temp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52395" y="5216905"/>
            <a:ext cx="3910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</a:t>
            </a:r>
            <a:r>
              <a:rPr lang="en-US" dirty="0"/>
              <a:t>Path example: C</a:t>
            </a:r>
            <a:r>
              <a:rPr lang="en-US" dirty="0" smtClean="0"/>
              <a:t>:\Retain\temp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Configuration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942"/>
            <a:ext cx="12216864" cy="4296285"/>
          </a:xfrm>
        </p:spPr>
      </p:pic>
      <p:sp>
        <p:nvSpPr>
          <p:cNvPr id="5" name="Rectangle 4"/>
          <p:cNvSpPr/>
          <p:nvPr/>
        </p:nvSpPr>
        <p:spPr>
          <a:xfrm>
            <a:off x="0" y="4271375"/>
            <a:ext cx="926926" cy="450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Router page.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46334"/>
            <a:ext cx="12165957" cy="5011666"/>
          </a:xfrm>
        </p:spPr>
      </p:pic>
    </p:spTree>
    <p:extLst>
      <p:ext uri="{BB962C8B-B14F-4D97-AF65-F5344CB8AC3E}">
        <p14:creationId xmlns:p14="http://schemas.microsoft.com/office/powerpoint/2010/main" val="27852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BC12AA-1C15-4500-BC9C-8EE83A441DE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 Dividend design</Template>
  <TotalTime>0</TotalTime>
  <Words>542</Words>
  <Application>Microsoft Office PowerPoint</Application>
  <PresentationFormat>Widescreen</PresentationFormat>
  <Paragraphs>89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Gill Sans MT</vt:lpstr>
      <vt:lpstr>Lato</vt:lpstr>
      <vt:lpstr>Wingdings 2</vt:lpstr>
      <vt:lpstr>Dividend</vt:lpstr>
      <vt:lpstr>Mobile Archiving</vt:lpstr>
      <vt:lpstr>Requirements</vt:lpstr>
      <vt:lpstr>Basic Setup</vt:lpstr>
      <vt:lpstr>Module Setup</vt:lpstr>
      <vt:lpstr>Profile Setup</vt:lpstr>
      <vt:lpstr>Router Setup (optional)</vt:lpstr>
      <vt:lpstr>Router Setup (optional): continued</vt:lpstr>
      <vt:lpstr>Server Configuration</vt:lpstr>
      <vt:lpstr>Setup Router page.</vt:lpstr>
      <vt:lpstr>Retain Service app</vt:lpstr>
      <vt:lpstr>How to register a device – 3 ways</vt:lpstr>
      <vt:lpstr>Step 1 - Add Device</vt:lpstr>
      <vt:lpstr>Mobile Registration: Method 1 – IMEI</vt:lpstr>
      <vt:lpstr>Mobile Registration: Method 2 – Email Registration</vt:lpstr>
      <vt:lpstr>Mobile Registration: Method 3 – JSON File</vt:lpstr>
      <vt:lpstr>Mobile Registration: Re-registration</vt:lpstr>
      <vt:lpstr>Batch Device Registration</vt:lpstr>
      <vt:lpstr>Batch Device Registration</vt:lpstr>
      <vt:lpstr>Major Issue to be aware of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2019-01-30T19:51:58Z</dcterms:created>
  <dcterms:modified xsi:type="dcterms:W3CDTF">2019-02-21T00:53:44Z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