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7" r:id="rId1"/>
  </p:sldMasterIdLst>
  <p:notesMasterIdLst>
    <p:notesMasterId r:id="rId12"/>
  </p:notesMasterIdLst>
  <p:sldIdLst>
    <p:sldId id="523" r:id="rId2"/>
    <p:sldId id="257" r:id="rId3"/>
    <p:sldId id="524" r:id="rId4"/>
    <p:sldId id="526" r:id="rId5"/>
    <p:sldId id="528" r:id="rId6"/>
    <p:sldId id="529" r:id="rId7"/>
    <p:sldId id="520" r:id="rId8"/>
    <p:sldId id="525" r:id="rId9"/>
    <p:sldId id="459" r:id="rId10"/>
    <p:sldId id="463" r:id="rId11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lin Stokes" initials="KS" lastIdx="2" clrIdx="0">
    <p:extLst/>
  </p:cmAuthor>
  <p:cmAuthor id="2" name="david groom" initials="dg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2476"/>
    <a:srgbClr val="11BAB6"/>
    <a:srgbClr val="00A9C2"/>
    <a:srgbClr val="00BAC2"/>
    <a:srgbClr val="00A4ED"/>
    <a:srgbClr val="0155EF"/>
    <a:srgbClr val="ECEEEF"/>
    <a:srgbClr val="DCDEDF"/>
    <a:srgbClr val="DCDCDC"/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19" autoAdjust="0"/>
    <p:restoredTop sz="88723" autoAdjust="0"/>
  </p:normalViewPr>
  <p:slideViewPr>
    <p:cSldViewPr snapToGrid="0" showGuides="1">
      <p:cViewPr varScale="1">
        <p:scale>
          <a:sx n="88" d="100"/>
          <a:sy n="88" d="100"/>
        </p:scale>
        <p:origin x="90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07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4137A-32A9-4E3E-80A1-313294284C14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56D5C-5EF9-4233-82C8-1D8C4F6E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05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bg>
      <p:bgPr>
        <a:gradFill flip="none" rotWithShape="1">
          <a:gsLst>
            <a:gs pos="0">
              <a:schemeClr val="accent5">
                <a:lumMod val="100000"/>
              </a:schemeClr>
            </a:gs>
            <a:gs pos="37000">
              <a:schemeClr val="accent1"/>
            </a:gs>
            <a:gs pos="99000">
              <a:srgbClr val="0155E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-87780" y="0"/>
            <a:ext cx="11920244" cy="6858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6096" y="0"/>
            <a:ext cx="12204191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0000"/>
                  <a:lumOff val="20000"/>
                  <a:alpha val="34000"/>
                </a:schemeClr>
              </a:gs>
              <a:gs pos="100000">
                <a:schemeClr val="accent1">
                  <a:lumMod val="100000"/>
                  <a:alpha val="5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ctrTitle"/>
          </p:nvPr>
        </p:nvSpPr>
        <p:spPr>
          <a:xfrm>
            <a:off x="950976" y="3078933"/>
            <a:ext cx="10314432" cy="1964978"/>
          </a:xfr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0" name="Shape 48"/>
          <p:cNvSpPr>
            <a:spLocks noGrp="1"/>
          </p:cNvSpPr>
          <p:nvPr>
            <p:ph type="body" sz="quarter" idx="10" hasCustomPrompt="1"/>
          </p:nvPr>
        </p:nvSpPr>
        <p:spPr>
          <a:xfrm>
            <a:off x="951663" y="5071003"/>
            <a:ext cx="4270249" cy="14274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rPr lang="en-US" dirty="0" smtClean="0"/>
              <a:t>Speaker Name</a:t>
            </a:r>
            <a:endParaRPr dirty="0"/>
          </a:p>
          <a:p>
            <a:pPr lvl="1"/>
            <a:r>
              <a:rPr lang="en-US" dirty="0" smtClean="0"/>
              <a:t>Title/Company</a:t>
            </a:r>
            <a:endParaRPr dirty="0"/>
          </a:p>
          <a:p>
            <a:pPr lvl="2"/>
            <a:r>
              <a:rPr lang="en-US" dirty="0" smtClean="0"/>
              <a:t>Date</a:t>
            </a:r>
            <a:endParaRPr dirty="0"/>
          </a:p>
        </p:txBody>
      </p:sp>
      <p:grpSp>
        <p:nvGrpSpPr>
          <p:cNvPr id="10" name="Large Logo"/>
          <p:cNvGrpSpPr/>
          <p:nvPr/>
        </p:nvGrpSpPr>
        <p:grpSpPr>
          <a:xfrm>
            <a:off x="946986" y="1039758"/>
            <a:ext cx="2805821" cy="680014"/>
            <a:chOff x="5753494" y="2024196"/>
            <a:chExt cx="846681" cy="205200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793240" y="2024196"/>
              <a:ext cx="164530" cy="164530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5753494" y="2063942"/>
              <a:ext cx="164530" cy="165454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6005835" y="2024196"/>
              <a:ext cx="95206" cy="88735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6145407" y="2024196"/>
              <a:ext cx="16638" cy="88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207337" y="2024196"/>
              <a:ext cx="85962" cy="88735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337667" y="2024196"/>
              <a:ext cx="86886" cy="88735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11"/>
            <p:cNvSpPr>
              <a:spLocks noEditPoints="1"/>
            </p:cNvSpPr>
            <p:nvPr/>
          </p:nvSpPr>
          <p:spPr bwMode="auto">
            <a:xfrm>
              <a:off x="6468920" y="2024196"/>
              <a:ext cx="85962" cy="88735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6005835" y="2140661"/>
              <a:ext cx="86886" cy="87811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6116753" y="2140661"/>
              <a:ext cx="85962" cy="87811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6234142" y="2140661"/>
              <a:ext cx="85962" cy="88735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6351532" y="2140661"/>
              <a:ext cx="85962" cy="87811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6467996" y="2140661"/>
              <a:ext cx="86886" cy="88735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17"/>
            <p:cNvSpPr>
              <a:spLocks noEditPoints="1"/>
            </p:cNvSpPr>
            <p:nvPr/>
          </p:nvSpPr>
          <p:spPr bwMode="auto">
            <a:xfrm>
              <a:off x="6567823" y="2025120"/>
              <a:ext cx="32352" cy="32352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21" name="Blue bar"/>
          <p:cNvSpPr/>
          <p:nvPr userDrawn="1"/>
        </p:nvSpPr>
        <p:spPr>
          <a:xfrm>
            <a:off x="944563" y="0"/>
            <a:ext cx="1799696" cy="15184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Title + Subtitle Only </a:t>
            </a:r>
            <a:endParaRPr lang="en-US" dirty="0"/>
          </a:p>
        </p:txBody>
      </p:sp>
      <p:sp>
        <p:nvSpPr>
          <p:cNvPr id="7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950977" y="1087119"/>
            <a:ext cx="10307574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918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857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50976" y="1736725"/>
            <a:ext cx="5029200" cy="44402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29350" y="1736725"/>
            <a:ext cx="5029200" cy="44402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419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Two Columns—INFORM</a:t>
            </a:r>
            <a:endParaRPr lang="en-US" dirty="0"/>
          </a:p>
        </p:txBody>
      </p:sp>
      <p:sp>
        <p:nvSpPr>
          <p:cNvPr id="9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8741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 Subtitle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50976" y="1736725"/>
            <a:ext cx="5029200" cy="44402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29350" y="1736725"/>
            <a:ext cx="5029200" cy="44402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Two Column with Subtitle—INFORM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50977" y="1087119"/>
            <a:ext cx="10307574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7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891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 Heading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46785" y="1736725"/>
            <a:ext cx="5029200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50976" y="2224405"/>
            <a:ext cx="5029200" cy="39553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22441" y="1736724"/>
            <a:ext cx="5029200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22441" y="2224405"/>
            <a:ext cx="5029200" cy="39553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Two Columns with Headings—INFORM</a:t>
            </a:r>
            <a:endParaRPr lang="en-US" dirty="0"/>
          </a:p>
        </p:txBody>
      </p:sp>
      <p:sp>
        <p:nvSpPr>
          <p:cNvPr id="11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03365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, Subtitle and Heading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46785" y="1736725"/>
            <a:ext cx="5029200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50976" y="2224405"/>
            <a:ext cx="5029200" cy="39553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22441" y="1736724"/>
            <a:ext cx="5029200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22441" y="2224405"/>
            <a:ext cx="5029200" cy="39553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- avoid</a:t>
            </a:r>
          </a:p>
          <a:p>
            <a:pPr lvl="4"/>
            <a:r>
              <a:rPr lang="en-US" dirty="0" smtClean="0"/>
              <a:t>Fifth level - avoid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Two Column with Subtitle and Headings—INFORM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50977" y="1087119"/>
            <a:ext cx="10307574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06143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46785" y="1736725"/>
            <a:ext cx="3268376" cy="4440239"/>
          </a:xfrm>
        </p:spPr>
        <p:txBody>
          <a:bodyPr/>
          <a:lstStyle>
            <a:lvl1pPr marL="228594" indent="-228594"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 baseline="0"/>
            </a:lvl4pPr>
            <a:lvl5pPr>
              <a:spcAft>
                <a:spcPts val="600"/>
              </a:spcAft>
              <a:defRPr sz="1400" baseline="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27035" y="1736725"/>
            <a:ext cx="3229804" cy="4440239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868712" y="1736725"/>
            <a:ext cx="3367536" cy="4440239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Three Column—INFORM</a:t>
            </a:r>
            <a:endParaRPr lang="en-US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340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 w Heading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46785" y="2205038"/>
            <a:ext cx="3268376" cy="3971926"/>
          </a:xfrm>
        </p:spPr>
        <p:txBody>
          <a:bodyPr/>
          <a:lstStyle>
            <a:lvl1pPr marL="228594" indent="-228594"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 baseline="0"/>
            </a:lvl4pPr>
            <a:lvl5pPr>
              <a:spcAft>
                <a:spcPts val="600"/>
              </a:spcAft>
              <a:defRPr sz="1400" baseline="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27035" y="2205038"/>
            <a:ext cx="3229804" cy="3971926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868712" y="2205038"/>
            <a:ext cx="3367536" cy="3971926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946785" y="1736725"/>
            <a:ext cx="3268376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4427035" y="1736724"/>
            <a:ext cx="3229804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7868712" y="1736725"/>
            <a:ext cx="3367536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14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Three Column with Headings —INFORM</a:t>
            </a:r>
            <a:endParaRPr lang="en-US" dirty="0"/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26519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, Subtitle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46785" y="1736725"/>
            <a:ext cx="3268376" cy="4440239"/>
          </a:xfrm>
        </p:spPr>
        <p:txBody>
          <a:bodyPr/>
          <a:lstStyle>
            <a:lvl1pPr marL="228594" indent="-228594"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27035" y="1736725"/>
            <a:ext cx="3229804" cy="4440239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868712" y="1736725"/>
            <a:ext cx="3367536" cy="4440239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Three Column with Subtitle—INFORM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50976" y="1087119"/>
            <a:ext cx="10307575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8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, Subtitle and Heading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46785" y="2205038"/>
            <a:ext cx="3268376" cy="3971926"/>
          </a:xfrm>
        </p:spPr>
        <p:txBody>
          <a:bodyPr/>
          <a:lstStyle>
            <a:lvl1pPr marL="228594" indent="-228594"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 baseline="0"/>
            </a:lvl4pPr>
            <a:lvl5pPr>
              <a:spcAft>
                <a:spcPts val="600"/>
              </a:spcAft>
              <a:defRPr sz="1400" baseline="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27035" y="2205038"/>
            <a:ext cx="3229804" cy="3971926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868712" y="2205038"/>
            <a:ext cx="3367536" cy="3971926"/>
          </a:xfrm>
        </p:spPr>
        <p:txBody>
          <a:bodyPr/>
          <a:lstStyle>
            <a:lvl1pPr>
              <a:spcAft>
                <a:spcPts val="600"/>
              </a:spcAft>
              <a:defRPr sz="1800"/>
            </a:lvl1pPr>
            <a:lvl2pPr>
              <a:spcAft>
                <a:spcPts val="600"/>
              </a:spcAft>
              <a:defRPr sz="1600"/>
            </a:lvl2pPr>
            <a:lvl3pPr>
              <a:spcAft>
                <a:spcPts val="600"/>
              </a:spcAft>
              <a:defRPr sz="14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– avoid as too small</a:t>
            </a:r>
          </a:p>
          <a:p>
            <a:pPr lvl="3"/>
            <a:r>
              <a:rPr lang="en-US" dirty="0" smtClean="0"/>
              <a:t>Fourth – avoid as too small</a:t>
            </a:r>
          </a:p>
          <a:p>
            <a:pPr lvl="4"/>
            <a:r>
              <a:rPr lang="en-US" dirty="0" smtClean="0"/>
              <a:t>Fifth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946785" y="1736725"/>
            <a:ext cx="3268376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4427035" y="1736724"/>
            <a:ext cx="3229804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7868712" y="1736725"/>
            <a:ext cx="3367536" cy="41719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Column Title 20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Three Column with Subtitle and Headings—INFORM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950976" y="1087119"/>
            <a:ext cx="10307575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14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70247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w Subtitle">
    <p:bg>
      <p:bgPr>
        <a:gradFill flip="none" rotWithShape="1">
          <a:gsLst>
            <a:gs pos="0">
              <a:schemeClr val="accent5">
                <a:lumMod val="100000"/>
              </a:schemeClr>
            </a:gs>
            <a:gs pos="37000">
              <a:schemeClr val="accent1"/>
            </a:gs>
            <a:gs pos="99000">
              <a:srgbClr val="0155E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-87780" y="0"/>
            <a:ext cx="11920244" cy="6858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6096" y="0"/>
            <a:ext cx="12204191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0000"/>
                  <a:lumOff val="20000"/>
                  <a:alpha val="34000"/>
                </a:schemeClr>
              </a:gs>
              <a:gs pos="100000">
                <a:schemeClr val="accent1">
                  <a:lumMod val="100000"/>
                  <a:alpha val="5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ctrTitle"/>
          </p:nvPr>
        </p:nvSpPr>
        <p:spPr>
          <a:xfrm>
            <a:off x="950976" y="2446511"/>
            <a:ext cx="10314432" cy="1964978"/>
          </a:xfr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0" name="Shape 48"/>
          <p:cNvSpPr>
            <a:spLocks noGrp="1"/>
          </p:cNvSpPr>
          <p:nvPr>
            <p:ph type="body" sz="quarter" idx="10" hasCustomPrompt="1"/>
          </p:nvPr>
        </p:nvSpPr>
        <p:spPr>
          <a:xfrm>
            <a:off x="951663" y="5071003"/>
            <a:ext cx="4270249" cy="14274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rPr lang="en-US" dirty="0" smtClean="0"/>
              <a:t>Speaker Name</a:t>
            </a:r>
            <a:endParaRPr dirty="0"/>
          </a:p>
          <a:p>
            <a:pPr lvl="1"/>
            <a:r>
              <a:rPr lang="en-US" dirty="0" smtClean="0"/>
              <a:t>Title/Company</a:t>
            </a:r>
            <a:endParaRPr dirty="0"/>
          </a:p>
          <a:p>
            <a:pPr lvl="2"/>
            <a:r>
              <a:rPr lang="en-US" dirty="0" smtClean="0"/>
              <a:t>Date</a:t>
            </a:r>
            <a:endParaRPr dirty="0"/>
          </a:p>
        </p:txBody>
      </p:sp>
      <p:grpSp>
        <p:nvGrpSpPr>
          <p:cNvPr id="10" name="Large Logo"/>
          <p:cNvGrpSpPr/>
          <p:nvPr/>
        </p:nvGrpSpPr>
        <p:grpSpPr>
          <a:xfrm>
            <a:off x="946986" y="1039758"/>
            <a:ext cx="2805821" cy="680014"/>
            <a:chOff x="5753494" y="2024196"/>
            <a:chExt cx="846681" cy="205200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793240" y="2024196"/>
              <a:ext cx="164530" cy="164530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5753494" y="2063942"/>
              <a:ext cx="164530" cy="165454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6005835" y="2024196"/>
              <a:ext cx="95206" cy="88735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6145407" y="2024196"/>
              <a:ext cx="16638" cy="88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207337" y="2024196"/>
              <a:ext cx="85962" cy="88735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337667" y="2024196"/>
              <a:ext cx="86886" cy="88735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11"/>
            <p:cNvSpPr>
              <a:spLocks noEditPoints="1"/>
            </p:cNvSpPr>
            <p:nvPr/>
          </p:nvSpPr>
          <p:spPr bwMode="auto">
            <a:xfrm>
              <a:off x="6468920" y="2024196"/>
              <a:ext cx="85962" cy="88735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6005835" y="2140661"/>
              <a:ext cx="86886" cy="87811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6116753" y="2140661"/>
              <a:ext cx="85962" cy="87811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6234142" y="2140661"/>
              <a:ext cx="85962" cy="88735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6351532" y="2140661"/>
              <a:ext cx="85962" cy="87811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6467996" y="2140661"/>
              <a:ext cx="86886" cy="88735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17"/>
            <p:cNvSpPr>
              <a:spLocks noEditPoints="1"/>
            </p:cNvSpPr>
            <p:nvPr/>
          </p:nvSpPr>
          <p:spPr bwMode="auto">
            <a:xfrm>
              <a:off x="6567823" y="2025120"/>
              <a:ext cx="32352" cy="32352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21" name="Blue bar"/>
          <p:cNvSpPr/>
          <p:nvPr userDrawn="1"/>
        </p:nvSpPr>
        <p:spPr>
          <a:xfrm>
            <a:off x="944563" y="0"/>
            <a:ext cx="1799696" cy="15184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50913" y="4411489"/>
            <a:ext cx="10314495" cy="512058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1"/>
          </p:nvPr>
        </p:nvSpPr>
        <p:spPr bwMode="ltGray">
          <a:xfrm>
            <a:off x="946786" y="1736726"/>
            <a:ext cx="6286795" cy="4443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7404101" y="1736724"/>
            <a:ext cx="3854450" cy="4443413"/>
          </a:xfrm>
        </p:spPr>
        <p:txBody>
          <a:bodyPr/>
          <a:lstStyle>
            <a:lvl1pPr marL="0" indent="0">
              <a:spcAft>
                <a:spcPts val="600"/>
              </a:spcAft>
              <a:buFont typeface="Wingdings" panose="05000000000000000000" pitchFamily="2" charset="2"/>
              <a:buNone/>
              <a:defRPr sz="2400"/>
            </a:lvl1pPr>
            <a:lvl2pPr marL="346075" indent="0">
              <a:spcAft>
                <a:spcPts val="600"/>
              </a:spcAft>
              <a:buNone/>
              <a:defRPr sz="1800"/>
            </a:lvl2pPr>
            <a:lvl3pPr marL="574675" indent="0">
              <a:spcAft>
                <a:spcPts val="600"/>
              </a:spcAft>
              <a:buNone/>
              <a:defRPr sz="1600"/>
            </a:lvl3pPr>
            <a:lvl4pPr marL="744538" indent="0">
              <a:spcAft>
                <a:spcPts val="600"/>
              </a:spcAft>
              <a:buNone/>
              <a:defRPr sz="1600"/>
            </a:lvl4pPr>
            <a:lvl5pPr marL="922337" indent="0">
              <a:spcAft>
                <a:spcPts val="6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First level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– avoid as too small</a:t>
            </a:r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Image Left</a:t>
            </a:r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506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1"/>
          </p:nvPr>
        </p:nvSpPr>
        <p:spPr bwMode="ltGray">
          <a:xfrm>
            <a:off x="946786" y="1736726"/>
            <a:ext cx="6286795" cy="4443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7404101" y="1736724"/>
            <a:ext cx="3854450" cy="4443413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defRPr sz="2400"/>
            </a:lvl1pPr>
            <a:lvl2pPr>
              <a:spcAft>
                <a:spcPts val="600"/>
              </a:spcAft>
              <a:defRPr sz="1800"/>
            </a:lvl2pPr>
            <a:lvl3pPr>
              <a:spcAft>
                <a:spcPts val="600"/>
              </a:spcAft>
              <a:defRPr sz="1600"/>
            </a:lvl3pPr>
            <a:lvl4pPr>
              <a:spcAft>
                <a:spcPts val="600"/>
              </a:spcAft>
              <a:defRPr sz="1600"/>
            </a:lvl4pPr>
            <a:lvl5pPr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 smtClean="0"/>
              <a:t>First level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– avoid as too small</a:t>
            </a:r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Image Left with Bullets</a:t>
            </a:r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258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with Bullets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1"/>
          </p:nvPr>
        </p:nvSpPr>
        <p:spPr bwMode="ltGray">
          <a:xfrm>
            <a:off x="946786" y="1736726"/>
            <a:ext cx="6286795" cy="4443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7404101" y="1736724"/>
            <a:ext cx="3854450" cy="4443413"/>
          </a:xfrm>
        </p:spPr>
        <p:txBody>
          <a:bodyPr>
            <a:normAutofit/>
          </a:bodyPr>
          <a:lstStyle>
            <a:lvl1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defRPr sz="2000"/>
            </a:lvl1pPr>
            <a:lvl2pPr>
              <a:spcAft>
                <a:spcPts val="600"/>
              </a:spcAft>
              <a:defRPr sz="1800"/>
            </a:lvl2pPr>
            <a:lvl3pPr>
              <a:spcAft>
                <a:spcPts val="600"/>
              </a:spcAft>
              <a:defRPr sz="16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– avoid as too small</a:t>
            </a:r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 dirty="0" smtClean="0"/>
              <a:t>Image Left with Bullets—INFORM</a:t>
            </a:r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 bwMode="ltGray">
          <a:xfrm>
            <a:off x="5113360" y="1736725"/>
            <a:ext cx="6145191" cy="4443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Image Right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946786" y="1736725"/>
            <a:ext cx="3955414" cy="4443413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2400"/>
            </a:lvl1pPr>
            <a:lvl2pPr marL="346075" indent="0">
              <a:spcAft>
                <a:spcPts val="1200"/>
              </a:spcAft>
              <a:buNone/>
              <a:defRPr sz="1800"/>
            </a:lvl2pPr>
            <a:lvl3pPr marL="574675" indent="0">
              <a:spcAft>
                <a:spcPts val="1200"/>
              </a:spcAft>
              <a:buNone/>
              <a:defRPr sz="1600"/>
            </a:lvl3pPr>
            <a:lvl4pPr marL="744538" indent="0">
              <a:spcAft>
                <a:spcPts val="1200"/>
              </a:spcAft>
              <a:buNone/>
              <a:defRPr sz="1600"/>
            </a:lvl4pPr>
            <a:lvl5pPr marL="922337" indent="0">
              <a:spcAft>
                <a:spcPts val="1200"/>
              </a:spcAft>
              <a:buNone/>
              <a:defRPr sz="1600"/>
            </a:lvl5pPr>
          </a:lstStyle>
          <a:p>
            <a:pPr lvl="0"/>
            <a:r>
              <a:rPr lang="en-US" dirty="0" smtClean="0"/>
              <a:t>First level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– avoid as too small</a:t>
            </a:r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891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Righ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 bwMode="ltGray">
          <a:xfrm>
            <a:off x="5113360" y="1736725"/>
            <a:ext cx="6145191" cy="4443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Image Right with Bullets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946786" y="1736725"/>
            <a:ext cx="3955414" cy="4443413"/>
          </a:xfrm>
        </p:spPr>
        <p:txBody>
          <a:bodyPr/>
          <a:lstStyle>
            <a:lvl1pPr>
              <a:spcAft>
                <a:spcPts val="1200"/>
              </a:spcAft>
              <a:defRPr sz="2400"/>
            </a:lvl1pPr>
            <a:lvl2pPr>
              <a:spcAft>
                <a:spcPts val="1200"/>
              </a:spcAft>
              <a:defRPr sz="18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en-US" dirty="0" smtClean="0"/>
              <a:t>First level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– avoid as too small</a:t>
            </a:r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618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Right with Bullets—INFOR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 bwMode="ltGray">
          <a:xfrm>
            <a:off x="5113360" y="1736725"/>
            <a:ext cx="6145191" cy="4443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Image Right with Bullets—INFORM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946786" y="1736725"/>
            <a:ext cx="3955414" cy="4443413"/>
          </a:xfrm>
        </p:spPr>
        <p:txBody>
          <a:bodyPr/>
          <a:lstStyle>
            <a:lvl1pPr>
              <a:spcAft>
                <a:spcPts val="1200"/>
              </a:spcAft>
              <a:defRPr sz="2000"/>
            </a:lvl1pPr>
            <a:lvl2pPr>
              <a:spcAft>
                <a:spcPts val="1200"/>
              </a:spcAft>
              <a:defRPr sz="18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400"/>
            </a:lvl4pPr>
            <a:lvl5pPr>
              <a:spcAft>
                <a:spcPts val="1200"/>
              </a:spcAft>
              <a:defRPr sz="14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– avoid as too small</a:t>
            </a:r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691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-Screen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7750" y="1987091"/>
            <a:ext cx="4383499" cy="393638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Half Screen Image Right 36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/>
          </p:nvPr>
        </p:nvSpPr>
        <p:spPr bwMode="ltGray">
          <a:xfrm>
            <a:off x="6191251" y="1"/>
            <a:ext cx="6000750" cy="6857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467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-Screen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69250" y="1951465"/>
            <a:ext cx="4383499" cy="39363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Half Screen Image </a:t>
            </a:r>
            <a:br>
              <a:rPr lang="en-US" dirty="0" smtClean="0"/>
            </a:br>
            <a:r>
              <a:rPr lang="en-US" dirty="0" smtClean="0"/>
              <a:t>Left 36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/>
          </p:nvPr>
        </p:nvSpPr>
        <p:spPr bwMode="ltGray">
          <a:xfrm>
            <a:off x="1" y="1"/>
            <a:ext cx="6000752" cy="6857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78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1041400" y="0"/>
            <a:ext cx="18034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41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 Break w Mark">
    <p:bg>
      <p:bgPr>
        <a:gradFill>
          <a:gsLst>
            <a:gs pos="0">
              <a:srgbClr val="1DBDFF"/>
            </a:gs>
            <a:gs pos="47000">
              <a:srgbClr val="188DFF"/>
            </a:gs>
            <a:gs pos="100000">
              <a:srgbClr val="752FB7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PT Backdrop-01.png"/>
          <p:cNvPicPr>
            <a:picLocks noChangeAspect="1"/>
          </p:cNvPicPr>
          <p:nvPr/>
        </p:nvPicPr>
        <p:blipFill>
          <a:blip r:embed="rId2">
            <a:alphaModFix amt="5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sp>
        <p:nvSpPr>
          <p:cNvPr id="17" name="white bar" descr="Rectangle 59"/>
          <p:cNvSpPr/>
          <p:nvPr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94182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8517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bg>
      <p:bgPr>
        <a:gradFill flip="none" rotWithShape="1">
          <a:gsLst>
            <a:gs pos="40000">
              <a:schemeClr val="accent1">
                <a:lumMod val="100000"/>
              </a:schemeClr>
            </a:gs>
            <a:gs pos="0">
              <a:schemeClr val="accent5"/>
            </a:gs>
            <a:gs pos="100000">
              <a:srgbClr val="0155E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-87780" y="0"/>
            <a:ext cx="11916181" cy="6858001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 flipV="1">
            <a:off x="-12191" y="-1"/>
            <a:ext cx="12204191" cy="6858001"/>
          </a:xfrm>
          <a:prstGeom prst="rect">
            <a:avLst/>
          </a:prstGeom>
          <a:gradFill flip="none" rotWithShape="1">
            <a:gsLst>
              <a:gs pos="14000">
                <a:schemeClr val="accent1">
                  <a:lumMod val="80000"/>
                  <a:lumOff val="20000"/>
                  <a:alpha val="10000"/>
                </a:schemeClr>
              </a:gs>
              <a:gs pos="100000">
                <a:schemeClr val="accent1">
                  <a:lumMod val="100000"/>
                  <a:alpha val="5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ctrTitle"/>
          </p:nvPr>
        </p:nvSpPr>
        <p:spPr>
          <a:xfrm>
            <a:off x="950976" y="341105"/>
            <a:ext cx="10314432" cy="1964978"/>
          </a:xfr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0" name="Shape 48"/>
          <p:cNvSpPr>
            <a:spLocks noGrp="1"/>
          </p:cNvSpPr>
          <p:nvPr>
            <p:ph type="body" sz="quarter" idx="10" hasCustomPrompt="1"/>
          </p:nvPr>
        </p:nvSpPr>
        <p:spPr>
          <a:xfrm>
            <a:off x="951663" y="2333175"/>
            <a:ext cx="4270249" cy="14274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rPr lang="en-US" dirty="0" smtClean="0"/>
              <a:t>Speaker Name</a:t>
            </a:r>
            <a:endParaRPr dirty="0"/>
          </a:p>
          <a:p>
            <a:pPr lvl="1"/>
            <a:r>
              <a:rPr lang="en-US" dirty="0" smtClean="0"/>
              <a:t>Title/Company</a:t>
            </a:r>
            <a:endParaRPr dirty="0"/>
          </a:p>
          <a:p>
            <a:pPr lvl="2"/>
            <a:r>
              <a:rPr lang="en-US" dirty="0" smtClean="0"/>
              <a:t>Date</a:t>
            </a:r>
            <a:endParaRPr dirty="0"/>
          </a:p>
        </p:txBody>
      </p:sp>
      <p:grpSp>
        <p:nvGrpSpPr>
          <p:cNvPr id="10" name="Large Logo"/>
          <p:cNvGrpSpPr/>
          <p:nvPr/>
        </p:nvGrpSpPr>
        <p:grpSpPr>
          <a:xfrm>
            <a:off x="946986" y="5176329"/>
            <a:ext cx="2805821" cy="680014"/>
            <a:chOff x="5753494" y="2024196"/>
            <a:chExt cx="846681" cy="205200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793240" y="2024196"/>
              <a:ext cx="164530" cy="164530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5753494" y="2063942"/>
              <a:ext cx="164530" cy="165454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6005835" y="2024196"/>
              <a:ext cx="95206" cy="88735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6145407" y="2024196"/>
              <a:ext cx="16638" cy="88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207337" y="2024196"/>
              <a:ext cx="85962" cy="88735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337667" y="2024196"/>
              <a:ext cx="86886" cy="88735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11"/>
            <p:cNvSpPr>
              <a:spLocks noEditPoints="1"/>
            </p:cNvSpPr>
            <p:nvPr/>
          </p:nvSpPr>
          <p:spPr bwMode="auto">
            <a:xfrm>
              <a:off x="6468920" y="2024196"/>
              <a:ext cx="85962" cy="88735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6005835" y="2140661"/>
              <a:ext cx="86886" cy="87811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6116753" y="2140661"/>
              <a:ext cx="85962" cy="87811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6234142" y="2140661"/>
              <a:ext cx="85962" cy="88735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6351532" y="2140661"/>
              <a:ext cx="85962" cy="87811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6467996" y="2140661"/>
              <a:ext cx="86886" cy="88735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17"/>
            <p:cNvSpPr>
              <a:spLocks noEditPoints="1"/>
            </p:cNvSpPr>
            <p:nvPr/>
          </p:nvSpPr>
          <p:spPr bwMode="auto">
            <a:xfrm>
              <a:off x="6567823" y="2025120"/>
              <a:ext cx="32352" cy="32352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21" name="Blue bar"/>
          <p:cNvSpPr/>
          <p:nvPr userDrawn="1"/>
        </p:nvSpPr>
        <p:spPr>
          <a:xfrm>
            <a:off x="944563" y="0"/>
            <a:ext cx="1799696" cy="15184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Section Break w Mark">
    <p:bg>
      <p:bgPr>
        <a:gradFill>
          <a:gsLst>
            <a:gs pos="0">
              <a:srgbClr val="2694FF"/>
            </a:gs>
            <a:gs pos="42000">
              <a:srgbClr val="0A88FF"/>
            </a:gs>
            <a:gs pos="100000">
              <a:srgbClr val="0155E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PT Backdrop-01.png"/>
          <p:cNvPicPr>
            <a:picLocks noChangeAspect="1"/>
          </p:cNvPicPr>
          <p:nvPr/>
        </p:nvPicPr>
        <p:blipFill>
          <a:blip r:embed="rId2">
            <a:alphaModFix amt="5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" name="Group 12"/>
          <p:cNvGrpSpPr/>
          <p:nvPr/>
        </p:nvGrpSpPr>
        <p:grpSpPr>
          <a:xfrm>
            <a:off x="94375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943753" y="4408637"/>
            <a:ext cx="698500" cy="701675"/>
          </a:xfrm>
          <a:custGeom>
            <a:avLst/>
            <a:gdLst>
              <a:gd name="T0" fmla="*/ 0 w 440"/>
              <a:gd name="T1" fmla="*/ 442 h 442"/>
              <a:gd name="T2" fmla="*/ 0 w 440"/>
              <a:gd name="T3" fmla="*/ 0 h 442"/>
              <a:gd name="T4" fmla="*/ 106 w 440"/>
              <a:gd name="T5" fmla="*/ 0 h 442"/>
              <a:gd name="T6" fmla="*/ 106 w 440"/>
              <a:gd name="T7" fmla="*/ 334 h 442"/>
              <a:gd name="T8" fmla="*/ 440 w 440"/>
              <a:gd name="T9" fmla="*/ 334 h 442"/>
              <a:gd name="T10" fmla="*/ 440 w 440"/>
              <a:gd name="T11" fmla="*/ 442 h 442"/>
              <a:gd name="T12" fmla="*/ 0 w 440"/>
              <a:gd name="T13" fmla="*/ 442 h 442"/>
              <a:gd name="T14" fmla="*/ 0 w 440"/>
              <a:gd name="T15" fmla="*/ 442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0" h="442">
                <a:moveTo>
                  <a:pt x="0" y="442"/>
                </a:moveTo>
                <a:lnTo>
                  <a:pt x="0" y="0"/>
                </a:lnTo>
                <a:lnTo>
                  <a:pt x="106" y="0"/>
                </a:lnTo>
                <a:lnTo>
                  <a:pt x="106" y="334"/>
                </a:lnTo>
                <a:lnTo>
                  <a:pt x="440" y="334"/>
                </a:lnTo>
                <a:lnTo>
                  <a:pt x="440" y="442"/>
                </a:lnTo>
                <a:lnTo>
                  <a:pt x="0" y="442"/>
                </a:lnTo>
                <a:lnTo>
                  <a:pt x="0" y="4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943753" y="4408637"/>
            <a:ext cx="698500" cy="701675"/>
          </a:xfrm>
          <a:custGeom>
            <a:avLst/>
            <a:gdLst>
              <a:gd name="T0" fmla="*/ 0 w 440"/>
              <a:gd name="T1" fmla="*/ 442 h 442"/>
              <a:gd name="T2" fmla="*/ 0 w 440"/>
              <a:gd name="T3" fmla="*/ 0 h 442"/>
              <a:gd name="T4" fmla="*/ 106 w 440"/>
              <a:gd name="T5" fmla="*/ 0 h 442"/>
              <a:gd name="T6" fmla="*/ 106 w 440"/>
              <a:gd name="T7" fmla="*/ 334 h 442"/>
              <a:gd name="T8" fmla="*/ 440 w 440"/>
              <a:gd name="T9" fmla="*/ 334 h 442"/>
              <a:gd name="T10" fmla="*/ 440 w 440"/>
              <a:gd name="T11" fmla="*/ 442 h 442"/>
              <a:gd name="T12" fmla="*/ 0 w 440"/>
              <a:gd name="T13" fmla="*/ 442 h 442"/>
              <a:gd name="T14" fmla="*/ 0 w 440"/>
              <a:gd name="T15" fmla="*/ 442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0" h="442">
                <a:moveTo>
                  <a:pt x="0" y="442"/>
                </a:moveTo>
                <a:lnTo>
                  <a:pt x="0" y="0"/>
                </a:lnTo>
                <a:lnTo>
                  <a:pt x="106" y="0"/>
                </a:lnTo>
                <a:lnTo>
                  <a:pt x="106" y="334"/>
                </a:lnTo>
                <a:lnTo>
                  <a:pt x="440" y="334"/>
                </a:lnTo>
                <a:lnTo>
                  <a:pt x="440" y="442"/>
                </a:lnTo>
                <a:lnTo>
                  <a:pt x="0" y="442"/>
                </a:lnTo>
                <a:lnTo>
                  <a:pt x="0" y="4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853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Section Break w Mark">
    <p:bg>
      <p:bgPr>
        <a:gradFill>
          <a:gsLst>
            <a:gs pos="0">
              <a:schemeClr val="accent2"/>
            </a:gs>
            <a:gs pos="100000">
              <a:schemeClr val="accent2">
                <a:lumMod val="75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3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Section Break w Mark">
    <p:bg>
      <p:bgPr>
        <a:gradFill>
          <a:gsLst>
            <a:gs pos="0">
              <a:srgbClr val="8230B7"/>
            </a:gs>
            <a:gs pos="100000">
              <a:srgbClr val="4C248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3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01349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Section Break w Mark">
    <p:bg>
      <p:bgPr>
        <a:gradFill>
          <a:gsLst>
            <a:gs pos="0">
              <a:schemeClr val="accent4">
                <a:alpha val="90000"/>
              </a:schemeClr>
            </a:gs>
            <a:gs pos="100000">
              <a:schemeClr val="accent4">
                <a:lumMod val="75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5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5888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Section Break w Mark">
    <p:bg>
      <p:bgPr>
        <a:gradFill>
          <a:gsLst>
            <a:gs pos="0">
              <a:schemeClr val="accent5"/>
            </a:gs>
            <a:gs pos="100000">
              <a:srgbClr val="00A4ED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7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7_Section Break w Mark">
    <p:bg>
      <p:bgPr>
        <a:gradFill>
          <a:gsLst>
            <a:gs pos="0">
              <a:schemeClr val="accent6"/>
            </a:gs>
            <a:gs pos="100000">
              <a:srgbClr val="11BAB6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7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/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Break w Numbers">
    <p:bg>
      <p:bgPr>
        <a:gradFill>
          <a:gsLst>
            <a:gs pos="0">
              <a:srgbClr val="1DBDFF"/>
            </a:gs>
            <a:gs pos="47000">
              <a:srgbClr val="188DFF"/>
            </a:gs>
            <a:gs pos="100000">
              <a:srgbClr val="752FB7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PT Backdrop-01.png"/>
          <p:cNvPicPr>
            <a:picLocks noChangeAspect="1"/>
          </p:cNvPicPr>
          <p:nvPr/>
        </p:nvPicPr>
        <p:blipFill>
          <a:blip r:embed="rId2">
            <a:alphaModFix amt="5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white bar" descr="Rectangle 59"/>
          <p:cNvSpPr/>
          <p:nvPr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941823" y="4240362"/>
            <a:ext cx="869950" cy="869950"/>
            <a:chOff x="3513138" y="642938"/>
            <a:chExt cx="869950" cy="869950"/>
          </a:xfrm>
          <a:solidFill>
            <a:schemeClr val="bg1">
              <a:alpha val="5000"/>
            </a:schemeClr>
          </a:solidFill>
        </p:grpSpPr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sp>
        <p:nvSpPr>
          <p:cNvPr id="10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on Break w Numbers">
    <p:bg>
      <p:bgPr>
        <a:gradFill>
          <a:gsLst>
            <a:gs pos="0">
              <a:srgbClr val="2694FF"/>
            </a:gs>
            <a:gs pos="42000">
              <a:srgbClr val="0A88FF"/>
            </a:gs>
            <a:gs pos="100000">
              <a:srgbClr val="0155E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PT Backdrop-01.png"/>
          <p:cNvPicPr>
            <a:picLocks noChangeAspect="1"/>
          </p:cNvPicPr>
          <p:nvPr/>
        </p:nvPicPr>
        <p:blipFill>
          <a:blip r:embed="rId2">
            <a:alphaModFix amt="5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" name="Group 12"/>
          <p:cNvGrpSpPr/>
          <p:nvPr/>
        </p:nvGrpSpPr>
        <p:grpSpPr>
          <a:xfrm>
            <a:off x="943753" y="4240362"/>
            <a:ext cx="869950" cy="869950"/>
            <a:chOff x="3513138" y="642938"/>
            <a:chExt cx="869950" cy="869950"/>
          </a:xfrm>
          <a:solidFill>
            <a:schemeClr val="bg1">
              <a:alpha val="5000"/>
            </a:schemeClr>
          </a:solidFill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sp>
        <p:nvSpPr>
          <p:cNvPr id="20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on Break w Numbers">
    <p:bg>
      <p:bgPr>
        <a:gradFill>
          <a:gsLst>
            <a:gs pos="0">
              <a:schemeClr val="accent2"/>
            </a:gs>
            <a:gs pos="100000">
              <a:schemeClr val="accent2">
                <a:lumMod val="75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3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>
              <a:alpha val="3000"/>
            </a:schemeClr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Section Break w Numbers">
    <p:bg>
      <p:bgPr>
        <a:gradFill>
          <a:gsLst>
            <a:gs pos="0">
              <a:srgbClr val="8230B7"/>
            </a:gs>
            <a:gs pos="100000">
              <a:srgbClr val="4C248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3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>
              <a:alpha val="3000"/>
            </a:schemeClr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">
    <p:bg>
      <p:bgPr>
        <a:gradFill>
          <a:gsLst>
            <a:gs pos="0">
              <a:srgbClr val="1DBDFF"/>
            </a:gs>
            <a:gs pos="32000">
              <a:srgbClr val="1A8CFF"/>
            </a:gs>
            <a:gs pos="100000">
              <a:srgbClr val="752FB7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-80465" y="0"/>
            <a:ext cx="11916181" cy="6858001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 flipV="1">
            <a:off x="-12191" y="-1"/>
            <a:ext cx="12204191" cy="6858001"/>
          </a:xfrm>
          <a:prstGeom prst="rect">
            <a:avLst/>
          </a:prstGeom>
          <a:gradFill flip="none" rotWithShape="1">
            <a:gsLst>
              <a:gs pos="14000">
                <a:schemeClr val="accent1">
                  <a:lumMod val="80000"/>
                  <a:lumOff val="20000"/>
                  <a:alpha val="10000"/>
                </a:schemeClr>
              </a:gs>
              <a:gs pos="100000">
                <a:schemeClr val="accent1">
                  <a:lumMod val="100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ctrTitle"/>
          </p:nvPr>
        </p:nvSpPr>
        <p:spPr>
          <a:xfrm>
            <a:off x="950976" y="341105"/>
            <a:ext cx="10314432" cy="1964978"/>
          </a:xfr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0" name="Shape 48"/>
          <p:cNvSpPr>
            <a:spLocks noGrp="1"/>
          </p:cNvSpPr>
          <p:nvPr>
            <p:ph type="body" sz="quarter" idx="10" hasCustomPrompt="1"/>
          </p:nvPr>
        </p:nvSpPr>
        <p:spPr>
          <a:xfrm>
            <a:off x="951663" y="2333175"/>
            <a:ext cx="4270249" cy="14274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000">
                <a:solidFill>
                  <a:srgbClr val="FFFFFF"/>
                </a:solidFill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rPr lang="en-US" dirty="0" smtClean="0"/>
              <a:t>Speaker Name</a:t>
            </a:r>
            <a:endParaRPr dirty="0"/>
          </a:p>
          <a:p>
            <a:pPr lvl="1"/>
            <a:r>
              <a:rPr lang="en-US" dirty="0" smtClean="0"/>
              <a:t>Title/Company</a:t>
            </a:r>
            <a:endParaRPr dirty="0"/>
          </a:p>
          <a:p>
            <a:pPr lvl="2"/>
            <a:r>
              <a:rPr lang="en-US" dirty="0" smtClean="0"/>
              <a:t>Date</a:t>
            </a:r>
            <a:endParaRPr dirty="0"/>
          </a:p>
        </p:txBody>
      </p:sp>
      <p:grpSp>
        <p:nvGrpSpPr>
          <p:cNvPr id="10" name="Large Logo"/>
          <p:cNvGrpSpPr/>
          <p:nvPr/>
        </p:nvGrpSpPr>
        <p:grpSpPr>
          <a:xfrm>
            <a:off x="946986" y="5176329"/>
            <a:ext cx="2805821" cy="680014"/>
            <a:chOff x="5753494" y="2024196"/>
            <a:chExt cx="846681" cy="205200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5793240" y="2024196"/>
              <a:ext cx="164530" cy="164530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5753494" y="2063942"/>
              <a:ext cx="164530" cy="165454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6005835" y="2024196"/>
              <a:ext cx="95206" cy="88735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6145407" y="2024196"/>
              <a:ext cx="16638" cy="88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6207337" y="2024196"/>
              <a:ext cx="85962" cy="88735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10"/>
            <p:cNvSpPr>
              <a:spLocks noEditPoints="1"/>
            </p:cNvSpPr>
            <p:nvPr/>
          </p:nvSpPr>
          <p:spPr bwMode="auto">
            <a:xfrm>
              <a:off x="6337667" y="2024196"/>
              <a:ext cx="86886" cy="88735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11"/>
            <p:cNvSpPr>
              <a:spLocks noEditPoints="1"/>
            </p:cNvSpPr>
            <p:nvPr/>
          </p:nvSpPr>
          <p:spPr bwMode="auto">
            <a:xfrm>
              <a:off x="6468920" y="2024196"/>
              <a:ext cx="85962" cy="88735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6005835" y="2140661"/>
              <a:ext cx="86886" cy="87811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6116753" y="2140661"/>
              <a:ext cx="85962" cy="87811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6234142" y="2140661"/>
              <a:ext cx="85962" cy="88735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6351532" y="2140661"/>
              <a:ext cx="85962" cy="87811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6467996" y="2140661"/>
              <a:ext cx="86886" cy="88735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17"/>
            <p:cNvSpPr>
              <a:spLocks noEditPoints="1"/>
            </p:cNvSpPr>
            <p:nvPr/>
          </p:nvSpPr>
          <p:spPr bwMode="auto">
            <a:xfrm>
              <a:off x="6567823" y="2025120"/>
              <a:ext cx="32352" cy="32352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21" name="Blue bar"/>
          <p:cNvSpPr/>
          <p:nvPr userDrawn="1"/>
        </p:nvSpPr>
        <p:spPr>
          <a:xfrm>
            <a:off x="944563" y="0"/>
            <a:ext cx="1799696" cy="15184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Section Break w Numbers">
    <p:bg>
      <p:bgPr>
        <a:gradFill>
          <a:gsLst>
            <a:gs pos="0">
              <a:schemeClr val="accent4">
                <a:alpha val="90000"/>
              </a:schemeClr>
            </a:gs>
            <a:gs pos="100000">
              <a:schemeClr val="accent4">
                <a:lumMod val="75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5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>
              <a:alpha val="5000"/>
            </a:schemeClr>
          </a:solidFill>
        </p:grpSpPr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Section Break w Numbers">
    <p:bg>
      <p:bgPr>
        <a:gradFill>
          <a:gsLst>
            <a:gs pos="0">
              <a:schemeClr val="accent5"/>
            </a:gs>
            <a:gs pos="100000">
              <a:srgbClr val="00A4ED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7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>
              <a:alpha val="5000"/>
            </a:schemeClr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Section Break w Numbers">
    <p:bg>
      <p:bgPr>
        <a:gradFill>
          <a:gsLst>
            <a:gs pos="0">
              <a:schemeClr val="accent6"/>
            </a:gs>
            <a:gs pos="100000">
              <a:srgbClr val="11BAB6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 Backdrop-01.png"/>
          <p:cNvPicPr>
            <a:picLocks noChangeAspect="1"/>
          </p:cNvPicPr>
          <p:nvPr/>
        </p:nvPicPr>
        <p:blipFill>
          <a:blip r:embed="rId2">
            <a:alphaModFix amt="7000"/>
            <a:extLst/>
          </a:blip>
          <a:stretch>
            <a:fillRect/>
          </a:stretch>
        </p:blipFill>
        <p:spPr>
          <a:xfrm>
            <a:off x="-10241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148840" y="3767327"/>
            <a:ext cx="9109710" cy="1874520"/>
          </a:xfrm>
        </p:spPr>
        <p:txBody>
          <a:bodyPr lIns="91440" tIns="45720" rIns="91440" bIns="45720"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56453" y="4240362"/>
            <a:ext cx="869950" cy="869950"/>
            <a:chOff x="3513138" y="642938"/>
            <a:chExt cx="869950" cy="869950"/>
          </a:xfrm>
          <a:solidFill>
            <a:schemeClr val="bg1">
              <a:alpha val="5000"/>
            </a:schemeClr>
          </a:solidFill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513138" y="811213"/>
              <a:ext cx="698500" cy="701675"/>
            </a:xfrm>
            <a:custGeom>
              <a:avLst/>
              <a:gdLst>
                <a:gd name="T0" fmla="*/ 0 w 440"/>
                <a:gd name="T1" fmla="*/ 442 h 442"/>
                <a:gd name="T2" fmla="*/ 0 w 440"/>
                <a:gd name="T3" fmla="*/ 0 h 442"/>
                <a:gd name="T4" fmla="*/ 106 w 440"/>
                <a:gd name="T5" fmla="*/ 0 h 442"/>
                <a:gd name="T6" fmla="*/ 106 w 440"/>
                <a:gd name="T7" fmla="*/ 334 h 442"/>
                <a:gd name="T8" fmla="*/ 440 w 440"/>
                <a:gd name="T9" fmla="*/ 334 h 442"/>
                <a:gd name="T10" fmla="*/ 440 w 440"/>
                <a:gd name="T11" fmla="*/ 442 h 442"/>
                <a:gd name="T12" fmla="*/ 0 w 440"/>
                <a:gd name="T13" fmla="*/ 442 h 442"/>
                <a:gd name="T14" fmla="*/ 0 w 440"/>
                <a:gd name="T15" fmla="*/ 44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0" h="442">
                  <a:moveTo>
                    <a:pt x="0" y="442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334"/>
                  </a:lnTo>
                  <a:lnTo>
                    <a:pt x="440" y="334"/>
                  </a:lnTo>
                  <a:lnTo>
                    <a:pt x="440" y="442"/>
                  </a:lnTo>
                  <a:lnTo>
                    <a:pt x="0" y="442"/>
                  </a:lnTo>
                  <a:lnTo>
                    <a:pt x="0" y="4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81413" y="642938"/>
              <a:ext cx="701675" cy="698500"/>
            </a:xfrm>
            <a:custGeom>
              <a:avLst/>
              <a:gdLst>
                <a:gd name="T0" fmla="*/ 0 w 442"/>
                <a:gd name="T1" fmla="*/ 106 h 440"/>
                <a:gd name="T2" fmla="*/ 0 w 442"/>
                <a:gd name="T3" fmla="*/ 0 h 440"/>
                <a:gd name="T4" fmla="*/ 442 w 442"/>
                <a:gd name="T5" fmla="*/ 0 h 440"/>
                <a:gd name="T6" fmla="*/ 442 w 442"/>
                <a:gd name="T7" fmla="*/ 440 h 440"/>
                <a:gd name="T8" fmla="*/ 334 w 442"/>
                <a:gd name="T9" fmla="*/ 440 h 440"/>
                <a:gd name="T10" fmla="*/ 334 w 442"/>
                <a:gd name="T11" fmla="*/ 106 h 440"/>
                <a:gd name="T12" fmla="*/ 0 w 442"/>
                <a:gd name="T13" fmla="*/ 106 h 440"/>
                <a:gd name="T14" fmla="*/ 0 w 442"/>
                <a:gd name="T15" fmla="*/ 106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2" h="440">
                  <a:moveTo>
                    <a:pt x="0" y="106"/>
                  </a:moveTo>
                  <a:lnTo>
                    <a:pt x="0" y="0"/>
                  </a:lnTo>
                  <a:lnTo>
                    <a:pt x="442" y="0"/>
                  </a:lnTo>
                  <a:lnTo>
                    <a:pt x="442" y="440"/>
                  </a:lnTo>
                  <a:lnTo>
                    <a:pt x="334" y="440"/>
                  </a:lnTo>
                  <a:lnTo>
                    <a:pt x="334" y="106"/>
                  </a:lnTo>
                  <a:lnTo>
                    <a:pt x="0" y="106"/>
                  </a:lnTo>
                  <a:lnTo>
                    <a:pt x="0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Text Placehold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944563" y="3767138"/>
            <a:ext cx="1085204" cy="1874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 Color">
    <p:bg>
      <p:bgPr>
        <a:gradFill>
          <a:gsLst>
            <a:gs pos="0">
              <a:srgbClr val="1DBDFF"/>
            </a:gs>
            <a:gs pos="47000">
              <a:srgbClr val="188DFF"/>
            </a:gs>
            <a:gs pos="100000">
              <a:srgbClr val="752FB7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white bar" descr="Rectangle 59"/>
          <p:cNvSpPr/>
          <p:nvPr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Blank Color">
    <p:bg>
      <p:bgPr>
        <a:gradFill>
          <a:gsLst>
            <a:gs pos="0">
              <a:srgbClr val="2694FF"/>
            </a:gs>
            <a:gs pos="42000">
              <a:srgbClr val="0A88FF"/>
            </a:gs>
            <a:gs pos="100000">
              <a:srgbClr val="0155E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 Color">
    <p:bg>
      <p:bgPr>
        <a:gradFill>
          <a:gsLst>
            <a:gs pos="0">
              <a:schemeClr val="accent2"/>
            </a:gs>
            <a:gs pos="100000">
              <a:schemeClr val="accent2">
                <a:lumMod val="75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lank Color">
    <p:bg>
      <p:bgPr>
        <a:gradFill>
          <a:gsLst>
            <a:gs pos="0">
              <a:srgbClr val="8230B7"/>
            </a:gs>
            <a:gs pos="100000">
              <a:srgbClr val="4C248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Blank Color">
    <p:bg>
      <p:bgPr>
        <a:gradFill>
          <a:gsLst>
            <a:gs pos="24000">
              <a:srgbClr val="BF1697"/>
            </a:gs>
            <a:gs pos="0">
              <a:schemeClr val="accent4">
                <a:alpha val="90000"/>
              </a:schemeClr>
            </a:gs>
            <a:gs pos="100000">
              <a:schemeClr val="accent4">
                <a:lumMod val="75000"/>
              </a:schemeClr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Blank Color">
    <p:bg>
      <p:bgPr>
        <a:gradFill>
          <a:gsLst>
            <a:gs pos="0">
              <a:schemeClr val="accent5"/>
            </a:gs>
            <a:gs pos="100000">
              <a:srgbClr val="00A4ED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Blank_Color">
    <p:bg>
      <p:bgPr>
        <a:gradFill>
          <a:gsLst>
            <a:gs pos="0">
              <a:schemeClr val="accent6"/>
            </a:gs>
            <a:gs pos="100000">
              <a:srgbClr val="11BAB6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SzPct val="80000"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First level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5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Title and Content</a:t>
            </a:r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293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_Gray">
    <p:bg>
      <p:bgPr>
        <a:gradFill>
          <a:gsLst>
            <a:gs pos="0">
              <a:schemeClr val="bg2">
                <a:lumMod val="95000"/>
                <a:lumOff val="5000"/>
              </a:schemeClr>
            </a:gs>
            <a:gs pos="100000">
              <a:schemeClr val="bg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hite bar" descr="Rectangle 59"/>
          <p:cNvSpPr/>
          <p:nvPr userDrawn="1"/>
        </p:nvSpPr>
        <p:spPr>
          <a:xfrm>
            <a:off x="946405" y="0"/>
            <a:ext cx="1799696" cy="15184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/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 Slide">
    <p:bg>
      <p:bgPr>
        <a:gradFill flip="none" rotWithShape="1">
          <a:gsLst>
            <a:gs pos="0">
              <a:schemeClr val="accent5"/>
            </a:gs>
            <a:gs pos="47000">
              <a:schemeClr val="accent1">
                <a:lumMod val="90000"/>
                <a:lumOff val="10000"/>
              </a:schemeClr>
            </a:gs>
            <a:gs pos="100000">
              <a:schemeClr val="accent3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4463703" y="2986727"/>
            <a:ext cx="3649746" cy="884546"/>
            <a:chOff x="5753494" y="2024196"/>
            <a:chExt cx="846681" cy="205200"/>
          </a:xfrm>
        </p:grpSpPr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5793240" y="2024196"/>
              <a:ext cx="164530" cy="164530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5753494" y="2063942"/>
              <a:ext cx="164530" cy="165454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6005835" y="2024196"/>
              <a:ext cx="95206" cy="88735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6145407" y="2024196"/>
              <a:ext cx="16638" cy="88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6207337" y="2024196"/>
              <a:ext cx="85962" cy="88735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4" name="Freeform 10"/>
            <p:cNvSpPr>
              <a:spLocks noEditPoints="1"/>
            </p:cNvSpPr>
            <p:nvPr/>
          </p:nvSpPr>
          <p:spPr bwMode="auto">
            <a:xfrm>
              <a:off x="6337667" y="2024196"/>
              <a:ext cx="86886" cy="88735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5" name="Freeform 11"/>
            <p:cNvSpPr>
              <a:spLocks noEditPoints="1"/>
            </p:cNvSpPr>
            <p:nvPr/>
          </p:nvSpPr>
          <p:spPr bwMode="auto">
            <a:xfrm>
              <a:off x="6468920" y="2024196"/>
              <a:ext cx="85962" cy="88735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6005835" y="2140661"/>
              <a:ext cx="86886" cy="87811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6116753" y="2140661"/>
              <a:ext cx="85962" cy="87811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6234142" y="2140661"/>
              <a:ext cx="85962" cy="88735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6351532" y="2140661"/>
              <a:ext cx="85962" cy="87811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0" name="Freeform 16"/>
            <p:cNvSpPr>
              <a:spLocks/>
            </p:cNvSpPr>
            <p:nvPr/>
          </p:nvSpPr>
          <p:spPr bwMode="auto">
            <a:xfrm>
              <a:off x="6467996" y="2140661"/>
              <a:ext cx="86886" cy="88735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1" name="Freeform 17"/>
            <p:cNvSpPr>
              <a:spLocks noEditPoints="1"/>
            </p:cNvSpPr>
            <p:nvPr/>
          </p:nvSpPr>
          <p:spPr bwMode="auto">
            <a:xfrm>
              <a:off x="6567823" y="2025120"/>
              <a:ext cx="32352" cy="32352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4463703" y="2986727"/>
            <a:ext cx="3649746" cy="884546"/>
            <a:chOff x="5753494" y="2024196"/>
            <a:chExt cx="846681" cy="205200"/>
          </a:xfrm>
        </p:grpSpPr>
        <p:sp>
          <p:nvSpPr>
            <p:cNvPr id="23" name="Freeform 5"/>
            <p:cNvSpPr>
              <a:spLocks/>
            </p:cNvSpPr>
            <p:nvPr/>
          </p:nvSpPr>
          <p:spPr bwMode="auto">
            <a:xfrm>
              <a:off x="5793240" y="2024196"/>
              <a:ext cx="164530" cy="164530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>
              <a:off x="5753494" y="2063942"/>
              <a:ext cx="164530" cy="165454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5" name="Freeform 7"/>
            <p:cNvSpPr>
              <a:spLocks/>
            </p:cNvSpPr>
            <p:nvPr/>
          </p:nvSpPr>
          <p:spPr bwMode="auto">
            <a:xfrm>
              <a:off x="6005835" y="2024196"/>
              <a:ext cx="95206" cy="88735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6145407" y="2024196"/>
              <a:ext cx="16638" cy="887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7" name="Freeform 9"/>
            <p:cNvSpPr>
              <a:spLocks/>
            </p:cNvSpPr>
            <p:nvPr/>
          </p:nvSpPr>
          <p:spPr bwMode="auto">
            <a:xfrm>
              <a:off x="6207337" y="2024196"/>
              <a:ext cx="85962" cy="88735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8" name="Freeform 10"/>
            <p:cNvSpPr>
              <a:spLocks noEditPoints="1"/>
            </p:cNvSpPr>
            <p:nvPr/>
          </p:nvSpPr>
          <p:spPr bwMode="auto">
            <a:xfrm>
              <a:off x="6337667" y="2024196"/>
              <a:ext cx="86886" cy="88735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9" name="Freeform 11"/>
            <p:cNvSpPr>
              <a:spLocks noEditPoints="1"/>
            </p:cNvSpPr>
            <p:nvPr/>
          </p:nvSpPr>
          <p:spPr bwMode="auto">
            <a:xfrm>
              <a:off x="6468920" y="2024196"/>
              <a:ext cx="85962" cy="88735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0" name="Freeform 12"/>
            <p:cNvSpPr>
              <a:spLocks/>
            </p:cNvSpPr>
            <p:nvPr/>
          </p:nvSpPr>
          <p:spPr bwMode="auto">
            <a:xfrm>
              <a:off x="6005835" y="2140661"/>
              <a:ext cx="86886" cy="87811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1" name="Freeform 13"/>
            <p:cNvSpPr>
              <a:spLocks noEditPoints="1"/>
            </p:cNvSpPr>
            <p:nvPr/>
          </p:nvSpPr>
          <p:spPr bwMode="auto">
            <a:xfrm>
              <a:off x="6116753" y="2140661"/>
              <a:ext cx="85962" cy="87811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2" name="Freeform 14"/>
            <p:cNvSpPr>
              <a:spLocks/>
            </p:cNvSpPr>
            <p:nvPr/>
          </p:nvSpPr>
          <p:spPr bwMode="auto">
            <a:xfrm>
              <a:off x="6234142" y="2140661"/>
              <a:ext cx="85962" cy="88735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3" name="Freeform 15"/>
            <p:cNvSpPr>
              <a:spLocks/>
            </p:cNvSpPr>
            <p:nvPr/>
          </p:nvSpPr>
          <p:spPr bwMode="auto">
            <a:xfrm>
              <a:off x="6351532" y="2140661"/>
              <a:ext cx="85962" cy="87811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4" name="Freeform 16"/>
            <p:cNvSpPr>
              <a:spLocks/>
            </p:cNvSpPr>
            <p:nvPr/>
          </p:nvSpPr>
          <p:spPr bwMode="auto">
            <a:xfrm>
              <a:off x="6467996" y="2140661"/>
              <a:ext cx="86886" cy="88735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5" name="Freeform 17"/>
            <p:cNvSpPr>
              <a:spLocks noEditPoints="1"/>
            </p:cNvSpPr>
            <p:nvPr/>
          </p:nvSpPr>
          <p:spPr bwMode="auto">
            <a:xfrm>
              <a:off x="6567823" y="2025120"/>
              <a:ext cx="32352" cy="32352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4099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buSzPct val="80000"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Forth level – avoid as too small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>
            <a:lvl1pPr>
              <a:defRPr baseline="0"/>
            </a:lvl1pPr>
          </a:lstStyle>
          <a:p>
            <a:r>
              <a:rPr lang="en-US" dirty="0" smtClean="0"/>
              <a:t>Title and Content—INFORM</a:t>
            </a:r>
            <a:endParaRPr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447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Content + Subtitle</a:t>
            </a:r>
            <a:endParaRPr lang="en-US" dirty="0"/>
          </a:p>
        </p:txBody>
      </p:sp>
      <p:sp>
        <p:nvSpPr>
          <p:cNvPr id="5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950976" y="1087119"/>
            <a:ext cx="10311765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946786" y="1728000"/>
            <a:ext cx="10311765" cy="44521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816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Subtitle—IN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buSzPct val="80000"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First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Forth level – avoid as too small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46786" y="429275"/>
            <a:ext cx="10311765" cy="657844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dirty="0" smtClean="0"/>
              <a:t>Content + Subtitle—INFORM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50977" y="1087119"/>
            <a:ext cx="10307574" cy="418375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000" b="0" kern="1200" baseline="0" smtClean="0">
                <a:solidFill>
                  <a:schemeClr val="tx1"/>
                </a:solidFill>
                <a:latin typeface="+mn-lt"/>
                <a:ea typeface="+mn-ea"/>
                <a:cs typeface="Calibri Light" panose="020F0302020204030204" pitchFamily="34" charset="0"/>
              </a:defRPr>
            </a:lvl1pPr>
            <a:lvl2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0" indent="0">
              <a:defRPr lang="en-US" sz="2000" b="1" kern="1200" baseline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0" indent="0">
              <a:defRPr lang="en-US" sz="2000" b="1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Subtitle text in Calibri (20pt)</a:t>
            </a:r>
          </a:p>
        </p:txBody>
      </p:sp>
      <p:sp>
        <p:nvSpPr>
          <p:cNvPr id="9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814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"/>
          <p:cNvSpPr>
            <a:spLocks noGrp="1"/>
          </p:cNvSpPr>
          <p:nvPr>
            <p:ph type="title" hasCustomPrompt="1"/>
          </p:nvPr>
        </p:nvSpPr>
        <p:spPr>
          <a:xfrm>
            <a:off x="946786" y="4419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 dirty="0" smtClean="0"/>
              <a:t>Title Only</a:t>
            </a:r>
            <a:endParaRPr lang="en-US" dirty="0"/>
          </a:p>
        </p:txBody>
      </p:sp>
      <p:sp>
        <p:nvSpPr>
          <p:cNvPr id="7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049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946786" y="429273"/>
            <a:ext cx="10311765" cy="1080000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 dirty="0" smtClean="0"/>
              <a:t>Title Text</a:t>
            </a:r>
            <a:br>
              <a:rPr lang="en-US" dirty="0" smtClean="0"/>
            </a:br>
            <a:r>
              <a:rPr lang="en-US" dirty="0" smtClean="0"/>
              <a:t>with up to two lines</a:t>
            </a:r>
            <a:endParaRPr lang="en-US" dirty="0"/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946786" y="1728000"/>
            <a:ext cx="10311765" cy="4452138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 smtClean="0"/>
              <a:t>First level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 16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 – avoid as too small</a:t>
            </a:r>
            <a:endParaRPr lang="en-US" dirty="0"/>
          </a:p>
        </p:txBody>
      </p:sp>
      <p:sp>
        <p:nvSpPr>
          <p:cNvPr id="24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182880" y="6409944"/>
            <a:ext cx="365760" cy="274320"/>
          </a:xfrm>
          <a:prstGeom prst="rect">
            <a:avLst/>
          </a:prstGeom>
        </p:spPr>
        <p:txBody>
          <a:bodyPr wrap="none" anchor="ctr"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FB999A9-77CE-4AD1-9911-24A29F08BC3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4" name="Logo"/>
          <p:cNvGrpSpPr>
            <a:grpSpLocks noChangeAspect="1"/>
          </p:cNvGrpSpPr>
          <p:nvPr userDrawn="1"/>
        </p:nvGrpSpPr>
        <p:grpSpPr>
          <a:xfrm>
            <a:off x="11051812" y="6398865"/>
            <a:ext cx="875755" cy="212246"/>
            <a:chOff x="941528" y="4056809"/>
            <a:chExt cx="1454151" cy="352425"/>
          </a:xfrm>
          <a:solidFill>
            <a:schemeClr val="bg1">
              <a:lumMod val="75000"/>
            </a:schemeClr>
          </a:solidFill>
        </p:grpSpPr>
        <p:sp>
          <p:nvSpPr>
            <p:cNvPr id="55" name="Freeform 5"/>
            <p:cNvSpPr>
              <a:spLocks/>
            </p:cNvSpPr>
            <p:nvPr/>
          </p:nvSpPr>
          <p:spPr bwMode="auto">
            <a:xfrm>
              <a:off x="1009791" y="4056809"/>
              <a:ext cx="282575" cy="282575"/>
            </a:xfrm>
            <a:custGeom>
              <a:avLst/>
              <a:gdLst>
                <a:gd name="T0" fmla="*/ 178 w 178"/>
                <a:gd name="T1" fmla="*/ 0 h 178"/>
                <a:gd name="T2" fmla="*/ 178 w 178"/>
                <a:gd name="T3" fmla="*/ 178 h 178"/>
                <a:gd name="T4" fmla="*/ 135 w 178"/>
                <a:gd name="T5" fmla="*/ 178 h 178"/>
                <a:gd name="T6" fmla="*/ 135 w 178"/>
                <a:gd name="T7" fmla="*/ 43 h 178"/>
                <a:gd name="T8" fmla="*/ 0 w 178"/>
                <a:gd name="T9" fmla="*/ 43 h 178"/>
                <a:gd name="T10" fmla="*/ 0 w 178"/>
                <a:gd name="T11" fmla="*/ 0 h 178"/>
                <a:gd name="T12" fmla="*/ 178 w 178"/>
                <a:gd name="T13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8">
                  <a:moveTo>
                    <a:pt x="178" y="0"/>
                  </a:moveTo>
                  <a:lnTo>
                    <a:pt x="178" y="178"/>
                  </a:lnTo>
                  <a:lnTo>
                    <a:pt x="135" y="178"/>
                  </a:lnTo>
                  <a:lnTo>
                    <a:pt x="135" y="43"/>
                  </a:lnTo>
                  <a:lnTo>
                    <a:pt x="0" y="43"/>
                  </a:lnTo>
                  <a:lnTo>
                    <a:pt x="0" y="0"/>
                  </a:lnTo>
                  <a:lnTo>
                    <a:pt x="17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6" name="Freeform 6"/>
            <p:cNvSpPr>
              <a:spLocks/>
            </p:cNvSpPr>
            <p:nvPr/>
          </p:nvSpPr>
          <p:spPr bwMode="auto">
            <a:xfrm>
              <a:off x="941528" y="4125071"/>
              <a:ext cx="282575" cy="284163"/>
            </a:xfrm>
            <a:custGeom>
              <a:avLst/>
              <a:gdLst>
                <a:gd name="T0" fmla="*/ 178 w 178"/>
                <a:gd name="T1" fmla="*/ 135 h 179"/>
                <a:gd name="T2" fmla="*/ 178 w 178"/>
                <a:gd name="T3" fmla="*/ 179 h 179"/>
                <a:gd name="T4" fmla="*/ 0 w 178"/>
                <a:gd name="T5" fmla="*/ 179 h 179"/>
                <a:gd name="T6" fmla="*/ 0 w 178"/>
                <a:gd name="T7" fmla="*/ 0 h 179"/>
                <a:gd name="T8" fmla="*/ 43 w 178"/>
                <a:gd name="T9" fmla="*/ 0 h 179"/>
                <a:gd name="T10" fmla="*/ 43 w 178"/>
                <a:gd name="T11" fmla="*/ 135 h 179"/>
                <a:gd name="T12" fmla="*/ 178 w 178"/>
                <a:gd name="T13" fmla="*/ 13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8" h="179">
                  <a:moveTo>
                    <a:pt x="178" y="135"/>
                  </a:moveTo>
                  <a:lnTo>
                    <a:pt x="178" y="179"/>
                  </a:lnTo>
                  <a:lnTo>
                    <a:pt x="0" y="179"/>
                  </a:lnTo>
                  <a:lnTo>
                    <a:pt x="0" y="0"/>
                  </a:lnTo>
                  <a:lnTo>
                    <a:pt x="43" y="0"/>
                  </a:lnTo>
                  <a:lnTo>
                    <a:pt x="43" y="135"/>
                  </a:lnTo>
                  <a:lnTo>
                    <a:pt x="178" y="13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7" name="Freeform 7"/>
            <p:cNvSpPr>
              <a:spLocks/>
            </p:cNvSpPr>
            <p:nvPr/>
          </p:nvSpPr>
          <p:spPr bwMode="auto">
            <a:xfrm>
              <a:off x="1374916" y="4056809"/>
              <a:ext cx="163513" cy="152400"/>
            </a:xfrm>
            <a:custGeom>
              <a:avLst/>
              <a:gdLst>
                <a:gd name="T0" fmla="*/ 103 w 103"/>
                <a:gd name="T1" fmla="*/ 96 h 96"/>
                <a:gd name="T2" fmla="*/ 103 w 103"/>
                <a:gd name="T3" fmla="*/ 0 h 96"/>
                <a:gd name="T4" fmla="*/ 85 w 103"/>
                <a:gd name="T5" fmla="*/ 0 h 96"/>
                <a:gd name="T6" fmla="*/ 52 w 103"/>
                <a:gd name="T7" fmla="*/ 48 h 96"/>
                <a:gd name="T8" fmla="*/ 19 w 103"/>
                <a:gd name="T9" fmla="*/ 0 h 96"/>
                <a:gd name="T10" fmla="*/ 0 w 103"/>
                <a:gd name="T11" fmla="*/ 0 h 96"/>
                <a:gd name="T12" fmla="*/ 0 w 103"/>
                <a:gd name="T13" fmla="*/ 96 h 96"/>
                <a:gd name="T14" fmla="*/ 19 w 103"/>
                <a:gd name="T15" fmla="*/ 96 h 96"/>
                <a:gd name="T16" fmla="*/ 19 w 103"/>
                <a:gd name="T17" fmla="*/ 33 h 96"/>
                <a:gd name="T18" fmla="*/ 46 w 103"/>
                <a:gd name="T19" fmla="*/ 73 h 96"/>
                <a:gd name="T20" fmla="*/ 57 w 103"/>
                <a:gd name="T21" fmla="*/ 73 h 96"/>
                <a:gd name="T22" fmla="*/ 84 w 103"/>
                <a:gd name="T23" fmla="*/ 33 h 96"/>
                <a:gd name="T24" fmla="*/ 84 w 103"/>
                <a:gd name="T25" fmla="*/ 96 h 96"/>
                <a:gd name="T26" fmla="*/ 103 w 103"/>
                <a:gd name="T2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6">
                  <a:moveTo>
                    <a:pt x="103" y="96"/>
                  </a:moveTo>
                  <a:lnTo>
                    <a:pt x="103" y="0"/>
                  </a:lnTo>
                  <a:lnTo>
                    <a:pt x="85" y="0"/>
                  </a:lnTo>
                  <a:lnTo>
                    <a:pt x="52" y="48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96"/>
                  </a:lnTo>
                  <a:lnTo>
                    <a:pt x="19" y="96"/>
                  </a:lnTo>
                  <a:lnTo>
                    <a:pt x="19" y="33"/>
                  </a:lnTo>
                  <a:lnTo>
                    <a:pt x="46" y="73"/>
                  </a:lnTo>
                  <a:lnTo>
                    <a:pt x="57" y="73"/>
                  </a:lnTo>
                  <a:lnTo>
                    <a:pt x="84" y="33"/>
                  </a:lnTo>
                  <a:lnTo>
                    <a:pt x="84" y="96"/>
                  </a:lnTo>
                  <a:lnTo>
                    <a:pt x="103" y="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8" name="Rectangle 8"/>
            <p:cNvSpPr>
              <a:spLocks noChangeArrowheads="1"/>
            </p:cNvSpPr>
            <p:nvPr/>
          </p:nvSpPr>
          <p:spPr bwMode="auto">
            <a:xfrm>
              <a:off x="1614628" y="4056809"/>
              <a:ext cx="28575" cy="15240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59" name="Freeform 9"/>
            <p:cNvSpPr>
              <a:spLocks/>
            </p:cNvSpPr>
            <p:nvPr/>
          </p:nvSpPr>
          <p:spPr bwMode="auto">
            <a:xfrm>
              <a:off x="1720991" y="4056809"/>
              <a:ext cx="147638" cy="152400"/>
            </a:xfrm>
            <a:custGeom>
              <a:avLst/>
              <a:gdLst>
                <a:gd name="T0" fmla="*/ 193 w 193"/>
                <a:gd name="T1" fmla="*/ 178 h 198"/>
                <a:gd name="T2" fmla="*/ 193 w 193"/>
                <a:gd name="T3" fmla="*/ 134 h 198"/>
                <a:gd name="T4" fmla="*/ 154 w 193"/>
                <a:gd name="T5" fmla="*/ 134 h 198"/>
                <a:gd name="T6" fmla="*/ 154 w 193"/>
                <a:gd name="T7" fmla="*/ 160 h 198"/>
                <a:gd name="T8" fmla="*/ 37 w 193"/>
                <a:gd name="T9" fmla="*/ 160 h 198"/>
                <a:gd name="T10" fmla="*/ 37 w 193"/>
                <a:gd name="T11" fmla="*/ 38 h 198"/>
                <a:gd name="T12" fmla="*/ 154 w 193"/>
                <a:gd name="T13" fmla="*/ 38 h 198"/>
                <a:gd name="T14" fmla="*/ 154 w 193"/>
                <a:gd name="T15" fmla="*/ 64 h 198"/>
                <a:gd name="T16" fmla="*/ 193 w 193"/>
                <a:gd name="T17" fmla="*/ 64 h 198"/>
                <a:gd name="T18" fmla="*/ 193 w 193"/>
                <a:gd name="T19" fmla="*/ 20 h 198"/>
                <a:gd name="T20" fmla="*/ 173 w 193"/>
                <a:gd name="T21" fmla="*/ 0 h 198"/>
                <a:gd name="T22" fmla="*/ 18 w 193"/>
                <a:gd name="T23" fmla="*/ 0 h 198"/>
                <a:gd name="T24" fmla="*/ 0 w 193"/>
                <a:gd name="T25" fmla="*/ 20 h 198"/>
                <a:gd name="T26" fmla="*/ 0 w 193"/>
                <a:gd name="T27" fmla="*/ 178 h 198"/>
                <a:gd name="T28" fmla="*/ 18 w 193"/>
                <a:gd name="T29" fmla="*/ 198 h 198"/>
                <a:gd name="T30" fmla="*/ 174 w 193"/>
                <a:gd name="T31" fmla="*/ 198 h 198"/>
                <a:gd name="T32" fmla="*/ 193 w 193"/>
                <a:gd name="T33" fmla="*/ 178 h 198"/>
                <a:gd name="T34" fmla="*/ 193 w 193"/>
                <a:gd name="T35" fmla="*/ 17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3" h="198">
                  <a:moveTo>
                    <a:pt x="193" y="178"/>
                  </a:moveTo>
                  <a:lnTo>
                    <a:pt x="193" y="134"/>
                  </a:lnTo>
                  <a:lnTo>
                    <a:pt x="154" y="134"/>
                  </a:lnTo>
                  <a:lnTo>
                    <a:pt x="154" y="160"/>
                  </a:lnTo>
                  <a:lnTo>
                    <a:pt x="37" y="160"/>
                  </a:lnTo>
                  <a:lnTo>
                    <a:pt x="37" y="38"/>
                  </a:lnTo>
                  <a:lnTo>
                    <a:pt x="154" y="38"/>
                  </a:lnTo>
                  <a:lnTo>
                    <a:pt x="154" y="64"/>
                  </a:lnTo>
                  <a:lnTo>
                    <a:pt x="193" y="64"/>
                  </a:ln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78"/>
                  </a:cubicBezTo>
                  <a:lnTo>
                    <a:pt x="193" y="17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0" name="Freeform 10"/>
            <p:cNvSpPr>
              <a:spLocks noEditPoints="1"/>
            </p:cNvSpPr>
            <p:nvPr/>
          </p:nvSpPr>
          <p:spPr bwMode="auto">
            <a:xfrm>
              <a:off x="1944828" y="4056809"/>
              <a:ext cx="149225" cy="152400"/>
            </a:xfrm>
            <a:custGeom>
              <a:avLst/>
              <a:gdLst>
                <a:gd name="T0" fmla="*/ 195 w 195"/>
                <a:gd name="T1" fmla="*/ 200 h 200"/>
                <a:gd name="T2" fmla="*/ 136 w 195"/>
                <a:gd name="T3" fmla="*/ 120 h 200"/>
                <a:gd name="T4" fmla="*/ 175 w 195"/>
                <a:gd name="T5" fmla="*/ 120 h 200"/>
                <a:gd name="T6" fmla="*/ 195 w 195"/>
                <a:gd name="T7" fmla="*/ 100 h 200"/>
                <a:gd name="T8" fmla="*/ 195 w 195"/>
                <a:gd name="T9" fmla="*/ 20 h 200"/>
                <a:gd name="T10" fmla="*/ 175 w 195"/>
                <a:gd name="T11" fmla="*/ 0 h 200"/>
                <a:gd name="T12" fmla="*/ 0 w 195"/>
                <a:gd name="T13" fmla="*/ 0 h 200"/>
                <a:gd name="T14" fmla="*/ 0 w 195"/>
                <a:gd name="T15" fmla="*/ 199 h 200"/>
                <a:gd name="T16" fmla="*/ 39 w 195"/>
                <a:gd name="T17" fmla="*/ 199 h 200"/>
                <a:gd name="T18" fmla="*/ 39 w 195"/>
                <a:gd name="T19" fmla="*/ 119 h 200"/>
                <a:gd name="T20" fmla="*/ 87 w 195"/>
                <a:gd name="T21" fmla="*/ 119 h 200"/>
                <a:gd name="T22" fmla="*/ 145 w 195"/>
                <a:gd name="T23" fmla="*/ 199 h 200"/>
                <a:gd name="T24" fmla="*/ 195 w 195"/>
                <a:gd name="T25" fmla="*/ 199 h 200"/>
                <a:gd name="T26" fmla="*/ 195 w 195"/>
                <a:gd name="T27" fmla="*/ 200 h 200"/>
                <a:gd name="T28" fmla="*/ 39 w 195"/>
                <a:gd name="T29" fmla="*/ 40 h 200"/>
                <a:gd name="T30" fmla="*/ 156 w 195"/>
                <a:gd name="T31" fmla="*/ 40 h 200"/>
                <a:gd name="T32" fmla="*/ 156 w 195"/>
                <a:gd name="T33" fmla="*/ 82 h 200"/>
                <a:gd name="T34" fmla="*/ 39 w 195"/>
                <a:gd name="T35" fmla="*/ 82 h 200"/>
                <a:gd name="T36" fmla="*/ 39 w 195"/>
                <a:gd name="T37" fmla="*/ 40 h 200"/>
                <a:gd name="T38" fmla="*/ 39 w 195"/>
                <a:gd name="T39" fmla="*/ 4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5" h="200">
                  <a:moveTo>
                    <a:pt x="195" y="200"/>
                  </a:moveTo>
                  <a:lnTo>
                    <a:pt x="136" y="120"/>
                  </a:lnTo>
                  <a:lnTo>
                    <a:pt x="175" y="120"/>
                  </a:lnTo>
                  <a:cubicBezTo>
                    <a:pt x="185" y="120"/>
                    <a:pt x="195" y="112"/>
                    <a:pt x="195" y="100"/>
                  </a:cubicBezTo>
                  <a:lnTo>
                    <a:pt x="195" y="20"/>
                  </a:lnTo>
                  <a:cubicBezTo>
                    <a:pt x="195" y="8"/>
                    <a:pt x="187" y="0"/>
                    <a:pt x="175" y="0"/>
                  </a:cubicBezTo>
                  <a:lnTo>
                    <a:pt x="0" y="0"/>
                  </a:lnTo>
                  <a:lnTo>
                    <a:pt x="0" y="199"/>
                  </a:lnTo>
                  <a:lnTo>
                    <a:pt x="39" y="199"/>
                  </a:lnTo>
                  <a:lnTo>
                    <a:pt x="39" y="119"/>
                  </a:lnTo>
                  <a:lnTo>
                    <a:pt x="87" y="119"/>
                  </a:lnTo>
                  <a:lnTo>
                    <a:pt x="145" y="199"/>
                  </a:lnTo>
                  <a:lnTo>
                    <a:pt x="195" y="199"/>
                  </a:lnTo>
                  <a:lnTo>
                    <a:pt x="195" y="200"/>
                  </a:lnTo>
                  <a:close/>
                  <a:moveTo>
                    <a:pt x="39" y="40"/>
                  </a:moveTo>
                  <a:lnTo>
                    <a:pt x="156" y="40"/>
                  </a:lnTo>
                  <a:lnTo>
                    <a:pt x="156" y="82"/>
                  </a:lnTo>
                  <a:lnTo>
                    <a:pt x="39" y="82"/>
                  </a:lnTo>
                  <a:lnTo>
                    <a:pt x="39" y="40"/>
                  </a:lnTo>
                  <a:lnTo>
                    <a:pt x="39" y="4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1" name="Freeform 11"/>
            <p:cNvSpPr>
              <a:spLocks noEditPoints="1"/>
            </p:cNvSpPr>
            <p:nvPr/>
          </p:nvSpPr>
          <p:spPr bwMode="auto">
            <a:xfrm>
              <a:off x="2170253" y="4056809"/>
              <a:ext cx="147638" cy="152400"/>
            </a:xfrm>
            <a:custGeom>
              <a:avLst/>
              <a:gdLst>
                <a:gd name="T0" fmla="*/ 194 w 194"/>
                <a:gd name="T1" fmla="*/ 178 h 198"/>
                <a:gd name="T2" fmla="*/ 194 w 194"/>
                <a:gd name="T3" fmla="*/ 20 h 198"/>
                <a:gd name="T4" fmla="*/ 174 w 194"/>
                <a:gd name="T5" fmla="*/ 0 h 198"/>
                <a:gd name="T6" fmla="*/ 18 w 194"/>
                <a:gd name="T7" fmla="*/ 0 h 198"/>
                <a:gd name="T8" fmla="*/ 0 w 194"/>
                <a:gd name="T9" fmla="*/ 20 h 198"/>
                <a:gd name="T10" fmla="*/ 0 w 194"/>
                <a:gd name="T11" fmla="*/ 178 h 198"/>
                <a:gd name="T12" fmla="*/ 18 w 194"/>
                <a:gd name="T13" fmla="*/ 198 h 198"/>
                <a:gd name="T14" fmla="*/ 176 w 194"/>
                <a:gd name="T15" fmla="*/ 198 h 198"/>
                <a:gd name="T16" fmla="*/ 194 w 194"/>
                <a:gd name="T17" fmla="*/ 178 h 198"/>
                <a:gd name="T18" fmla="*/ 194 w 194"/>
                <a:gd name="T19" fmla="*/ 178 h 198"/>
                <a:gd name="T20" fmla="*/ 38 w 194"/>
                <a:gd name="T21" fmla="*/ 38 h 198"/>
                <a:gd name="T22" fmla="*/ 156 w 194"/>
                <a:gd name="T23" fmla="*/ 38 h 198"/>
                <a:gd name="T24" fmla="*/ 156 w 194"/>
                <a:gd name="T25" fmla="*/ 160 h 198"/>
                <a:gd name="T26" fmla="*/ 38 w 194"/>
                <a:gd name="T27" fmla="*/ 160 h 198"/>
                <a:gd name="T28" fmla="*/ 38 w 194"/>
                <a:gd name="T29" fmla="*/ 38 h 198"/>
                <a:gd name="T30" fmla="*/ 38 w 194"/>
                <a:gd name="T31" fmla="*/ 3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4" h="198">
                  <a:moveTo>
                    <a:pt x="194" y="178"/>
                  </a:move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6" y="198"/>
                  </a:lnTo>
                  <a:cubicBezTo>
                    <a:pt x="186" y="198"/>
                    <a:pt x="194" y="190"/>
                    <a:pt x="194" y="178"/>
                  </a:cubicBezTo>
                  <a:lnTo>
                    <a:pt x="194" y="178"/>
                  </a:lnTo>
                  <a:close/>
                  <a:moveTo>
                    <a:pt x="38" y="38"/>
                  </a:moveTo>
                  <a:lnTo>
                    <a:pt x="156" y="38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8"/>
                  </a:lnTo>
                  <a:lnTo>
                    <a:pt x="38" y="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2" name="Freeform 12"/>
            <p:cNvSpPr>
              <a:spLocks/>
            </p:cNvSpPr>
            <p:nvPr/>
          </p:nvSpPr>
          <p:spPr bwMode="auto">
            <a:xfrm>
              <a:off x="1374916" y="4256834"/>
              <a:ext cx="149225" cy="150813"/>
            </a:xfrm>
            <a:custGeom>
              <a:avLst/>
              <a:gdLst>
                <a:gd name="T0" fmla="*/ 94 w 94"/>
                <a:gd name="T1" fmla="*/ 19 h 95"/>
                <a:gd name="T2" fmla="*/ 94 w 94"/>
                <a:gd name="T3" fmla="*/ 0 h 95"/>
                <a:gd name="T4" fmla="*/ 0 w 94"/>
                <a:gd name="T5" fmla="*/ 0 h 95"/>
                <a:gd name="T6" fmla="*/ 0 w 94"/>
                <a:gd name="T7" fmla="*/ 95 h 95"/>
                <a:gd name="T8" fmla="*/ 19 w 94"/>
                <a:gd name="T9" fmla="*/ 95 h 95"/>
                <a:gd name="T10" fmla="*/ 19 w 94"/>
                <a:gd name="T11" fmla="*/ 57 h 95"/>
                <a:gd name="T12" fmla="*/ 75 w 94"/>
                <a:gd name="T13" fmla="*/ 57 h 95"/>
                <a:gd name="T14" fmla="*/ 75 w 94"/>
                <a:gd name="T15" fmla="*/ 38 h 95"/>
                <a:gd name="T16" fmla="*/ 19 w 94"/>
                <a:gd name="T17" fmla="*/ 38 h 95"/>
                <a:gd name="T18" fmla="*/ 19 w 94"/>
                <a:gd name="T19" fmla="*/ 19 h 95"/>
                <a:gd name="T20" fmla="*/ 94 w 94"/>
                <a:gd name="T21" fmla="*/ 1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95">
                  <a:moveTo>
                    <a:pt x="94" y="19"/>
                  </a:moveTo>
                  <a:lnTo>
                    <a:pt x="94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19" y="95"/>
                  </a:lnTo>
                  <a:lnTo>
                    <a:pt x="19" y="57"/>
                  </a:lnTo>
                  <a:lnTo>
                    <a:pt x="75" y="57"/>
                  </a:lnTo>
                  <a:lnTo>
                    <a:pt x="75" y="38"/>
                  </a:lnTo>
                  <a:lnTo>
                    <a:pt x="19" y="38"/>
                  </a:lnTo>
                  <a:lnTo>
                    <a:pt x="19" y="19"/>
                  </a:lnTo>
                  <a:lnTo>
                    <a:pt x="94" y="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3" name="Freeform 13"/>
            <p:cNvSpPr>
              <a:spLocks noEditPoints="1"/>
            </p:cNvSpPr>
            <p:nvPr/>
          </p:nvSpPr>
          <p:spPr bwMode="auto">
            <a:xfrm>
              <a:off x="1565416" y="4256834"/>
              <a:ext cx="147638" cy="150813"/>
            </a:xfrm>
            <a:custGeom>
              <a:avLst/>
              <a:gdLst>
                <a:gd name="T0" fmla="*/ 193 w 193"/>
                <a:gd name="T1" fmla="*/ 180 h 198"/>
                <a:gd name="T2" fmla="*/ 193 w 193"/>
                <a:gd name="T3" fmla="*/ 20 h 198"/>
                <a:gd name="T4" fmla="*/ 173 w 193"/>
                <a:gd name="T5" fmla="*/ 0 h 198"/>
                <a:gd name="T6" fmla="*/ 18 w 193"/>
                <a:gd name="T7" fmla="*/ 0 h 198"/>
                <a:gd name="T8" fmla="*/ 0 w 193"/>
                <a:gd name="T9" fmla="*/ 20 h 198"/>
                <a:gd name="T10" fmla="*/ 0 w 193"/>
                <a:gd name="T11" fmla="*/ 178 h 198"/>
                <a:gd name="T12" fmla="*/ 18 w 193"/>
                <a:gd name="T13" fmla="*/ 198 h 198"/>
                <a:gd name="T14" fmla="*/ 174 w 193"/>
                <a:gd name="T15" fmla="*/ 198 h 198"/>
                <a:gd name="T16" fmla="*/ 193 w 193"/>
                <a:gd name="T17" fmla="*/ 180 h 198"/>
                <a:gd name="T18" fmla="*/ 193 w 193"/>
                <a:gd name="T19" fmla="*/ 180 h 198"/>
                <a:gd name="T20" fmla="*/ 38 w 193"/>
                <a:gd name="T21" fmla="*/ 40 h 198"/>
                <a:gd name="T22" fmla="*/ 154 w 193"/>
                <a:gd name="T23" fmla="*/ 40 h 198"/>
                <a:gd name="T24" fmla="*/ 154 w 193"/>
                <a:gd name="T25" fmla="*/ 161 h 198"/>
                <a:gd name="T26" fmla="*/ 37 w 193"/>
                <a:gd name="T27" fmla="*/ 161 h 198"/>
                <a:gd name="T28" fmla="*/ 37 w 193"/>
                <a:gd name="T29" fmla="*/ 40 h 198"/>
                <a:gd name="T30" fmla="*/ 38 w 193"/>
                <a:gd name="T31" fmla="*/ 4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3" h="198">
                  <a:moveTo>
                    <a:pt x="193" y="180"/>
                  </a:moveTo>
                  <a:lnTo>
                    <a:pt x="193" y="20"/>
                  </a:lnTo>
                  <a:cubicBezTo>
                    <a:pt x="193" y="8"/>
                    <a:pt x="185" y="0"/>
                    <a:pt x="173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5" y="198"/>
                    <a:pt x="193" y="190"/>
                    <a:pt x="193" y="180"/>
                  </a:cubicBezTo>
                  <a:lnTo>
                    <a:pt x="193" y="180"/>
                  </a:lnTo>
                  <a:close/>
                  <a:moveTo>
                    <a:pt x="38" y="40"/>
                  </a:moveTo>
                  <a:lnTo>
                    <a:pt x="154" y="40"/>
                  </a:lnTo>
                  <a:lnTo>
                    <a:pt x="154" y="161"/>
                  </a:lnTo>
                  <a:lnTo>
                    <a:pt x="37" y="161"/>
                  </a:lnTo>
                  <a:lnTo>
                    <a:pt x="37" y="40"/>
                  </a:lnTo>
                  <a:lnTo>
                    <a:pt x="38" y="4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4" name="Freeform 14"/>
            <p:cNvSpPr>
              <a:spLocks/>
            </p:cNvSpPr>
            <p:nvPr/>
          </p:nvSpPr>
          <p:spPr bwMode="auto">
            <a:xfrm>
              <a:off x="1767028" y="4256834"/>
              <a:ext cx="147638" cy="152400"/>
            </a:xfrm>
            <a:custGeom>
              <a:avLst/>
              <a:gdLst>
                <a:gd name="T0" fmla="*/ 194 w 194"/>
                <a:gd name="T1" fmla="*/ 179 h 199"/>
                <a:gd name="T2" fmla="*/ 194 w 194"/>
                <a:gd name="T3" fmla="*/ 135 h 199"/>
                <a:gd name="T4" fmla="*/ 156 w 194"/>
                <a:gd name="T5" fmla="*/ 135 h 199"/>
                <a:gd name="T6" fmla="*/ 156 w 194"/>
                <a:gd name="T7" fmla="*/ 160 h 199"/>
                <a:gd name="T8" fmla="*/ 38 w 194"/>
                <a:gd name="T9" fmla="*/ 160 h 199"/>
                <a:gd name="T10" fmla="*/ 38 w 194"/>
                <a:gd name="T11" fmla="*/ 39 h 199"/>
                <a:gd name="T12" fmla="*/ 156 w 194"/>
                <a:gd name="T13" fmla="*/ 39 h 199"/>
                <a:gd name="T14" fmla="*/ 156 w 194"/>
                <a:gd name="T15" fmla="*/ 64 h 199"/>
                <a:gd name="T16" fmla="*/ 194 w 194"/>
                <a:gd name="T17" fmla="*/ 64 h 199"/>
                <a:gd name="T18" fmla="*/ 194 w 194"/>
                <a:gd name="T19" fmla="*/ 20 h 199"/>
                <a:gd name="T20" fmla="*/ 174 w 194"/>
                <a:gd name="T21" fmla="*/ 0 h 199"/>
                <a:gd name="T22" fmla="*/ 18 w 194"/>
                <a:gd name="T23" fmla="*/ 0 h 199"/>
                <a:gd name="T24" fmla="*/ 0 w 194"/>
                <a:gd name="T25" fmla="*/ 20 h 199"/>
                <a:gd name="T26" fmla="*/ 0 w 194"/>
                <a:gd name="T27" fmla="*/ 179 h 199"/>
                <a:gd name="T28" fmla="*/ 18 w 194"/>
                <a:gd name="T29" fmla="*/ 199 h 199"/>
                <a:gd name="T30" fmla="*/ 174 w 194"/>
                <a:gd name="T31" fmla="*/ 199 h 199"/>
                <a:gd name="T32" fmla="*/ 194 w 194"/>
                <a:gd name="T33" fmla="*/ 179 h 199"/>
                <a:gd name="T34" fmla="*/ 194 w 194"/>
                <a:gd name="T35" fmla="*/ 17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99">
                  <a:moveTo>
                    <a:pt x="194" y="179"/>
                  </a:moveTo>
                  <a:lnTo>
                    <a:pt x="194" y="135"/>
                  </a:lnTo>
                  <a:lnTo>
                    <a:pt x="156" y="135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39"/>
                  </a:lnTo>
                  <a:lnTo>
                    <a:pt x="156" y="39"/>
                  </a:lnTo>
                  <a:lnTo>
                    <a:pt x="156" y="64"/>
                  </a:lnTo>
                  <a:lnTo>
                    <a:pt x="194" y="64"/>
                  </a:lnTo>
                  <a:lnTo>
                    <a:pt x="194" y="20"/>
                  </a:lnTo>
                  <a:cubicBezTo>
                    <a:pt x="194" y="8"/>
                    <a:pt x="186" y="0"/>
                    <a:pt x="174" y="0"/>
                  </a:cubicBezTo>
                  <a:lnTo>
                    <a:pt x="18" y="0"/>
                  </a:lnTo>
                  <a:cubicBezTo>
                    <a:pt x="8" y="0"/>
                    <a:pt x="0" y="8"/>
                    <a:pt x="0" y="20"/>
                  </a:cubicBezTo>
                  <a:lnTo>
                    <a:pt x="0" y="179"/>
                  </a:lnTo>
                  <a:cubicBezTo>
                    <a:pt x="0" y="189"/>
                    <a:pt x="8" y="199"/>
                    <a:pt x="18" y="199"/>
                  </a:cubicBezTo>
                  <a:lnTo>
                    <a:pt x="174" y="199"/>
                  </a:lnTo>
                  <a:cubicBezTo>
                    <a:pt x="185" y="197"/>
                    <a:pt x="194" y="189"/>
                    <a:pt x="194" y="179"/>
                  </a:cubicBezTo>
                  <a:lnTo>
                    <a:pt x="194" y="17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5" name="Freeform 15"/>
            <p:cNvSpPr>
              <a:spLocks/>
            </p:cNvSpPr>
            <p:nvPr/>
          </p:nvSpPr>
          <p:spPr bwMode="auto">
            <a:xfrm>
              <a:off x="1968641" y="4256834"/>
              <a:ext cx="147638" cy="150813"/>
            </a:xfrm>
            <a:custGeom>
              <a:avLst/>
              <a:gdLst>
                <a:gd name="T0" fmla="*/ 194 w 194"/>
                <a:gd name="T1" fmla="*/ 180 h 198"/>
                <a:gd name="T2" fmla="*/ 194 w 194"/>
                <a:gd name="T3" fmla="*/ 0 h 198"/>
                <a:gd name="T4" fmla="*/ 156 w 194"/>
                <a:gd name="T5" fmla="*/ 0 h 198"/>
                <a:gd name="T6" fmla="*/ 156 w 194"/>
                <a:gd name="T7" fmla="*/ 160 h 198"/>
                <a:gd name="T8" fmla="*/ 38 w 194"/>
                <a:gd name="T9" fmla="*/ 160 h 198"/>
                <a:gd name="T10" fmla="*/ 38 w 194"/>
                <a:gd name="T11" fmla="*/ 0 h 198"/>
                <a:gd name="T12" fmla="*/ 0 w 194"/>
                <a:gd name="T13" fmla="*/ 0 h 198"/>
                <a:gd name="T14" fmla="*/ 0 w 194"/>
                <a:gd name="T15" fmla="*/ 178 h 198"/>
                <a:gd name="T16" fmla="*/ 18 w 194"/>
                <a:gd name="T17" fmla="*/ 198 h 198"/>
                <a:gd name="T18" fmla="*/ 174 w 194"/>
                <a:gd name="T19" fmla="*/ 198 h 198"/>
                <a:gd name="T20" fmla="*/ 194 w 194"/>
                <a:gd name="T21" fmla="*/ 180 h 198"/>
                <a:gd name="T22" fmla="*/ 194 w 194"/>
                <a:gd name="T23" fmla="*/ 18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98">
                  <a:moveTo>
                    <a:pt x="194" y="180"/>
                  </a:moveTo>
                  <a:lnTo>
                    <a:pt x="194" y="0"/>
                  </a:lnTo>
                  <a:lnTo>
                    <a:pt x="156" y="0"/>
                  </a:lnTo>
                  <a:lnTo>
                    <a:pt x="156" y="160"/>
                  </a:lnTo>
                  <a:lnTo>
                    <a:pt x="38" y="160"/>
                  </a:lnTo>
                  <a:lnTo>
                    <a:pt x="38" y="0"/>
                  </a:lnTo>
                  <a:lnTo>
                    <a:pt x="0" y="0"/>
                  </a:lnTo>
                  <a:lnTo>
                    <a:pt x="0" y="178"/>
                  </a:lnTo>
                  <a:cubicBezTo>
                    <a:pt x="0" y="189"/>
                    <a:pt x="8" y="198"/>
                    <a:pt x="18" y="198"/>
                  </a:cubicBezTo>
                  <a:lnTo>
                    <a:pt x="174" y="198"/>
                  </a:lnTo>
                  <a:cubicBezTo>
                    <a:pt x="186" y="198"/>
                    <a:pt x="194" y="190"/>
                    <a:pt x="194" y="180"/>
                  </a:cubicBezTo>
                  <a:lnTo>
                    <a:pt x="194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6" name="Freeform 16"/>
            <p:cNvSpPr>
              <a:spLocks/>
            </p:cNvSpPr>
            <p:nvPr/>
          </p:nvSpPr>
          <p:spPr bwMode="auto">
            <a:xfrm>
              <a:off x="2168666" y="4256834"/>
              <a:ext cx="149225" cy="152400"/>
            </a:xfrm>
            <a:custGeom>
              <a:avLst/>
              <a:gdLst>
                <a:gd name="T0" fmla="*/ 196 w 196"/>
                <a:gd name="T1" fmla="*/ 179 h 200"/>
                <a:gd name="T2" fmla="*/ 196 w 196"/>
                <a:gd name="T3" fmla="*/ 100 h 200"/>
                <a:gd name="T4" fmla="*/ 176 w 196"/>
                <a:gd name="T5" fmla="*/ 80 h 200"/>
                <a:gd name="T6" fmla="*/ 40 w 196"/>
                <a:gd name="T7" fmla="*/ 80 h 200"/>
                <a:gd name="T8" fmla="*/ 40 w 196"/>
                <a:gd name="T9" fmla="*/ 39 h 200"/>
                <a:gd name="T10" fmla="*/ 158 w 196"/>
                <a:gd name="T11" fmla="*/ 39 h 200"/>
                <a:gd name="T12" fmla="*/ 158 w 196"/>
                <a:gd name="T13" fmla="*/ 60 h 200"/>
                <a:gd name="T14" fmla="*/ 196 w 196"/>
                <a:gd name="T15" fmla="*/ 60 h 200"/>
                <a:gd name="T16" fmla="*/ 196 w 196"/>
                <a:gd name="T17" fmla="*/ 20 h 200"/>
                <a:gd name="T18" fmla="*/ 176 w 196"/>
                <a:gd name="T19" fmla="*/ 0 h 200"/>
                <a:gd name="T20" fmla="*/ 20 w 196"/>
                <a:gd name="T21" fmla="*/ 0 h 200"/>
                <a:gd name="T22" fmla="*/ 2 w 196"/>
                <a:gd name="T23" fmla="*/ 20 h 200"/>
                <a:gd name="T24" fmla="*/ 2 w 196"/>
                <a:gd name="T25" fmla="*/ 99 h 200"/>
                <a:gd name="T26" fmla="*/ 20 w 196"/>
                <a:gd name="T27" fmla="*/ 119 h 200"/>
                <a:gd name="T28" fmla="*/ 156 w 196"/>
                <a:gd name="T29" fmla="*/ 119 h 200"/>
                <a:gd name="T30" fmla="*/ 156 w 196"/>
                <a:gd name="T31" fmla="*/ 160 h 200"/>
                <a:gd name="T32" fmla="*/ 39 w 196"/>
                <a:gd name="T33" fmla="*/ 160 h 200"/>
                <a:gd name="T34" fmla="*/ 39 w 196"/>
                <a:gd name="T35" fmla="*/ 140 h 200"/>
                <a:gd name="T36" fmla="*/ 0 w 196"/>
                <a:gd name="T37" fmla="*/ 140 h 200"/>
                <a:gd name="T38" fmla="*/ 0 w 196"/>
                <a:gd name="T39" fmla="*/ 180 h 200"/>
                <a:gd name="T40" fmla="*/ 19 w 196"/>
                <a:gd name="T41" fmla="*/ 200 h 200"/>
                <a:gd name="T42" fmla="*/ 175 w 196"/>
                <a:gd name="T43" fmla="*/ 200 h 200"/>
                <a:gd name="T44" fmla="*/ 196 w 196"/>
                <a:gd name="T45" fmla="*/ 179 h 200"/>
                <a:gd name="T46" fmla="*/ 196 w 196"/>
                <a:gd name="T47" fmla="*/ 17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6" h="200">
                  <a:moveTo>
                    <a:pt x="196" y="179"/>
                  </a:moveTo>
                  <a:lnTo>
                    <a:pt x="196" y="100"/>
                  </a:lnTo>
                  <a:cubicBezTo>
                    <a:pt x="196" y="89"/>
                    <a:pt x="188" y="80"/>
                    <a:pt x="176" y="80"/>
                  </a:cubicBezTo>
                  <a:lnTo>
                    <a:pt x="40" y="80"/>
                  </a:lnTo>
                  <a:lnTo>
                    <a:pt x="40" y="39"/>
                  </a:lnTo>
                  <a:lnTo>
                    <a:pt x="158" y="39"/>
                  </a:lnTo>
                  <a:lnTo>
                    <a:pt x="158" y="60"/>
                  </a:lnTo>
                  <a:lnTo>
                    <a:pt x="196" y="60"/>
                  </a:lnTo>
                  <a:lnTo>
                    <a:pt x="196" y="20"/>
                  </a:lnTo>
                  <a:cubicBezTo>
                    <a:pt x="196" y="8"/>
                    <a:pt x="188" y="0"/>
                    <a:pt x="176" y="0"/>
                  </a:cubicBezTo>
                  <a:lnTo>
                    <a:pt x="20" y="0"/>
                  </a:lnTo>
                  <a:cubicBezTo>
                    <a:pt x="10" y="0"/>
                    <a:pt x="2" y="8"/>
                    <a:pt x="2" y="20"/>
                  </a:cubicBezTo>
                  <a:lnTo>
                    <a:pt x="2" y="99"/>
                  </a:lnTo>
                  <a:cubicBezTo>
                    <a:pt x="2" y="109"/>
                    <a:pt x="10" y="119"/>
                    <a:pt x="20" y="119"/>
                  </a:cubicBezTo>
                  <a:lnTo>
                    <a:pt x="156" y="119"/>
                  </a:lnTo>
                  <a:lnTo>
                    <a:pt x="156" y="160"/>
                  </a:lnTo>
                  <a:lnTo>
                    <a:pt x="39" y="160"/>
                  </a:lnTo>
                  <a:lnTo>
                    <a:pt x="39" y="140"/>
                  </a:lnTo>
                  <a:lnTo>
                    <a:pt x="0" y="140"/>
                  </a:lnTo>
                  <a:lnTo>
                    <a:pt x="0" y="180"/>
                  </a:lnTo>
                  <a:cubicBezTo>
                    <a:pt x="0" y="191"/>
                    <a:pt x="8" y="200"/>
                    <a:pt x="19" y="200"/>
                  </a:cubicBezTo>
                  <a:lnTo>
                    <a:pt x="175" y="200"/>
                  </a:lnTo>
                  <a:cubicBezTo>
                    <a:pt x="188" y="197"/>
                    <a:pt x="196" y="189"/>
                    <a:pt x="196" y="179"/>
                  </a:cubicBezTo>
                  <a:lnTo>
                    <a:pt x="196" y="17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67" name="Freeform 17"/>
            <p:cNvSpPr>
              <a:spLocks noEditPoints="1"/>
            </p:cNvSpPr>
            <p:nvPr/>
          </p:nvSpPr>
          <p:spPr bwMode="auto">
            <a:xfrm>
              <a:off x="2340116" y="4058396"/>
              <a:ext cx="55563" cy="55563"/>
            </a:xfrm>
            <a:custGeom>
              <a:avLst/>
              <a:gdLst>
                <a:gd name="T0" fmla="*/ 36 w 72"/>
                <a:gd name="T1" fmla="*/ 72 h 72"/>
                <a:gd name="T2" fmla="*/ 0 w 72"/>
                <a:gd name="T3" fmla="*/ 36 h 72"/>
                <a:gd name="T4" fmla="*/ 36 w 72"/>
                <a:gd name="T5" fmla="*/ 0 h 72"/>
                <a:gd name="T6" fmla="*/ 72 w 72"/>
                <a:gd name="T7" fmla="*/ 36 h 72"/>
                <a:gd name="T8" fmla="*/ 36 w 72"/>
                <a:gd name="T9" fmla="*/ 72 h 72"/>
                <a:gd name="T10" fmla="*/ 36 w 72"/>
                <a:gd name="T11" fmla="*/ 3 h 72"/>
                <a:gd name="T12" fmla="*/ 2 w 72"/>
                <a:gd name="T13" fmla="*/ 36 h 72"/>
                <a:gd name="T14" fmla="*/ 36 w 72"/>
                <a:gd name="T15" fmla="*/ 68 h 72"/>
                <a:gd name="T16" fmla="*/ 68 w 72"/>
                <a:gd name="T17" fmla="*/ 36 h 72"/>
                <a:gd name="T18" fmla="*/ 36 w 72"/>
                <a:gd name="T19" fmla="*/ 3 h 72"/>
                <a:gd name="T20" fmla="*/ 45 w 72"/>
                <a:gd name="T21" fmla="*/ 59 h 72"/>
                <a:gd name="T22" fmla="*/ 36 w 72"/>
                <a:gd name="T23" fmla="*/ 39 h 72"/>
                <a:gd name="T24" fmla="*/ 28 w 72"/>
                <a:gd name="T25" fmla="*/ 39 h 72"/>
                <a:gd name="T26" fmla="*/ 28 w 72"/>
                <a:gd name="T27" fmla="*/ 59 h 72"/>
                <a:gd name="T28" fmla="*/ 22 w 72"/>
                <a:gd name="T29" fmla="*/ 59 h 72"/>
                <a:gd name="T30" fmla="*/ 22 w 72"/>
                <a:gd name="T31" fmla="*/ 14 h 72"/>
                <a:gd name="T32" fmla="*/ 36 w 72"/>
                <a:gd name="T33" fmla="*/ 14 h 72"/>
                <a:gd name="T34" fmla="*/ 50 w 72"/>
                <a:gd name="T35" fmla="*/ 27 h 72"/>
                <a:gd name="T36" fmla="*/ 41 w 72"/>
                <a:gd name="T37" fmla="*/ 39 h 72"/>
                <a:gd name="T38" fmla="*/ 50 w 72"/>
                <a:gd name="T39" fmla="*/ 59 h 72"/>
                <a:gd name="T40" fmla="*/ 45 w 72"/>
                <a:gd name="T41" fmla="*/ 59 h 72"/>
                <a:gd name="T42" fmla="*/ 28 w 72"/>
                <a:gd name="T43" fmla="*/ 34 h 72"/>
                <a:gd name="T44" fmla="*/ 36 w 72"/>
                <a:gd name="T45" fmla="*/ 34 h 72"/>
                <a:gd name="T46" fmla="*/ 45 w 72"/>
                <a:gd name="T47" fmla="*/ 26 h 72"/>
                <a:gd name="T48" fmla="*/ 36 w 72"/>
                <a:gd name="T49" fmla="*/ 18 h 72"/>
                <a:gd name="T50" fmla="*/ 29 w 72"/>
                <a:gd name="T51" fmla="*/ 18 h 72"/>
                <a:gd name="T52" fmla="*/ 29 w 72"/>
                <a:gd name="T53" fmla="*/ 34 h 72"/>
                <a:gd name="T54" fmla="*/ 28 w 72"/>
                <a:gd name="T55" fmla="*/ 3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" h="72">
                  <a:moveTo>
                    <a:pt x="36" y="72"/>
                  </a:moveTo>
                  <a:cubicBezTo>
                    <a:pt x="16" y="72"/>
                    <a:pt x="0" y="5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6" y="0"/>
                    <a:pt x="72" y="16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lose/>
                  <a:moveTo>
                    <a:pt x="36" y="3"/>
                  </a:moveTo>
                  <a:cubicBezTo>
                    <a:pt x="17" y="3"/>
                    <a:pt x="2" y="18"/>
                    <a:pt x="2" y="36"/>
                  </a:cubicBezTo>
                  <a:cubicBezTo>
                    <a:pt x="2" y="55"/>
                    <a:pt x="17" y="68"/>
                    <a:pt x="36" y="68"/>
                  </a:cubicBezTo>
                  <a:cubicBezTo>
                    <a:pt x="54" y="68"/>
                    <a:pt x="68" y="54"/>
                    <a:pt x="68" y="36"/>
                  </a:cubicBezTo>
                  <a:cubicBezTo>
                    <a:pt x="68" y="18"/>
                    <a:pt x="54" y="3"/>
                    <a:pt x="36" y="3"/>
                  </a:cubicBezTo>
                  <a:close/>
                  <a:moveTo>
                    <a:pt x="45" y="59"/>
                  </a:moveTo>
                  <a:lnTo>
                    <a:pt x="36" y="39"/>
                  </a:lnTo>
                  <a:lnTo>
                    <a:pt x="28" y="39"/>
                  </a:lnTo>
                  <a:lnTo>
                    <a:pt x="28" y="59"/>
                  </a:lnTo>
                  <a:lnTo>
                    <a:pt x="22" y="59"/>
                  </a:lnTo>
                  <a:lnTo>
                    <a:pt x="22" y="14"/>
                  </a:lnTo>
                  <a:lnTo>
                    <a:pt x="36" y="14"/>
                  </a:lnTo>
                  <a:cubicBezTo>
                    <a:pt x="46" y="14"/>
                    <a:pt x="50" y="18"/>
                    <a:pt x="50" y="27"/>
                  </a:cubicBezTo>
                  <a:cubicBezTo>
                    <a:pt x="50" y="34"/>
                    <a:pt x="48" y="38"/>
                    <a:pt x="41" y="39"/>
                  </a:cubicBezTo>
                  <a:lnTo>
                    <a:pt x="50" y="59"/>
                  </a:lnTo>
                  <a:lnTo>
                    <a:pt x="45" y="59"/>
                  </a:lnTo>
                  <a:close/>
                  <a:moveTo>
                    <a:pt x="28" y="34"/>
                  </a:moveTo>
                  <a:lnTo>
                    <a:pt x="36" y="34"/>
                  </a:lnTo>
                  <a:cubicBezTo>
                    <a:pt x="42" y="34"/>
                    <a:pt x="45" y="31"/>
                    <a:pt x="45" y="26"/>
                  </a:cubicBezTo>
                  <a:cubicBezTo>
                    <a:pt x="45" y="20"/>
                    <a:pt x="42" y="18"/>
                    <a:pt x="36" y="18"/>
                  </a:cubicBezTo>
                  <a:lnTo>
                    <a:pt x="29" y="18"/>
                  </a:lnTo>
                  <a:lnTo>
                    <a:pt x="29" y="34"/>
                  </a:lnTo>
                  <a:lnTo>
                    <a:pt x="28" y="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</p:grpSp>
      <p:sp>
        <p:nvSpPr>
          <p:cNvPr id="21" name="Blue bar"/>
          <p:cNvSpPr/>
          <p:nvPr userDrawn="1"/>
        </p:nvSpPr>
        <p:spPr>
          <a:xfrm>
            <a:off x="944563" y="0"/>
            <a:ext cx="1799696" cy="151844"/>
          </a:xfrm>
          <a:prstGeom prst="rect">
            <a:avLst/>
          </a:prstGeom>
          <a:solidFill>
            <a:srgbClr val="0079E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Footer Placeholder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894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910" r:id="rId2"/>
    <p:sldLayoutId id="2147483896" r:id="rId3"/>
    <p:sldLayoutId id="2147483895" r:id="rId4"/>
    <p:sldLayoutId id="2147483860" r:id="rId5"/>
    <p:sldLayoutId id="2147483886" r:id="rId6"/>
    <p:sldLayoutId id="2147483861" r:id="rId7"/>
    <p:sldLayoutId id="2147483890" r:id="rId8"/>
    <p:sldLayoutId id="2147483863" r:id="rId9"/>
    <p:sldLayoutId id="2147483885" r:id="rId10"/>
    <p:sldLayoutId id="2147483864" r:id="rId11"/>
    <p:sldLayoutId id="2147483866" r:id="rId12"/>
    <p:sldLayoutId id="2147483884" r:id="rId13"/>
    <p:sldLayoutId id="2147483865" r:id="rId14"/>
    <p:sldLayoutId id="2147483897" r:id="rId15"/>
    <p:sldLayoutId id="2147483867" r:id="rId16"/>
    <p:sldLayoutId id="2147483893" r:id="rId17"/>
    <p:sldLayoutId id="2147483883" r:id="rId18"/>
    <p:sldLayoutId id="2147483898" r:id="rId19"/>
    <p:sldLayoutId id="2147483868" r:id="rId20"/>
    <p:sldLayoutId id="2147483888" r:id="rId21"/>
    <p:sldLayoutId id="2147483891" r:id="rId22"/>
    <p:sldLayoutId id="2147483869" r:id="rId23"/>
    <p:sldLayoutId id="2147483889" r:id="rId24"/>
    <p:sldLayoutId id="2147483892" r:id="rId25"/>
    <p:sldLayoutId id="2147483870" r:id="rId26"/>
    <p:sldLayoutId id="2147483871" r:id="rId27"/>
    <p:sldLayoutId id="2147483872" r:id="rId28"/>
    <p:sldLayoutId id="2147483873" r:id="rId29"/>
    <p:sldLayoutId id="2147483874" r:id="rId30"/>
    <p:sldLayoutId id="2147483908" r:id="rId31"/>
    <p:sldLayoutId id="2147483876" r:id="rId32"/>
    <p:sldLayoutId id="2147483875" r:id="rId33"/>
    <p:sldLayoutId id="2147483899" r:id="rId34"/>
    <p:sldLayoutId id="2147483900" r:id="rId35"/>
    <p:sldLayoutId id="2147483901" r:id="rId36"/>
    <p:sldLayoutId id="2147483902" r:id="rId37"/>
    <p:sldLayoutId id="2147483909" r:id="rId38"/>
    <p:sldLayoutId id="2147483906" r:id="rId39"/>
    <p:sldLayoutId id="2147483904" r:id="rId40"/>
    <p:sldLayoutId id="2147483905" r:id="rId41"/>
    <p:sldLayoutId id="2147483907" r:id="rId42"/>
    <p:sldLayoutId id="2147483916" r:id="rId43"/>
    <p:sldLayoutId id="2147483903" r:id="rId44"/>
    <p:sldLayoutId id="2147483915" r:id="rId45"/>
    <p:sldLayoutId id="2147483914" r:id="rId46"/>
    <p:sldLayoutId id="2147483913" r:id="rId47"/>
    <p:sldLayoutId id="2147483912" r:id="rId48"/>
    <p:sldLayoutId id="2147483911" r:id="rId49"/>
    <p:sldLayoutId id="2147483917" r:id="rId50"/>
    <p:sldLayoutId id="2147483881" r:id="rId5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7338" indent="-287338" algn="l" defTabSz="914377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Tx/>
        <a:buSzPct val="80000"/>
        <a:buFont typeface="Wingdings" panose="05000000000000000000" pitchFamily="2" charset="2"/>
        <a:buChar char="§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28600" algn="l" defTabSz="914377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Tx/>
        <a:buSzPct val="80000"/>
        <a:buFont typeface="Wingdings" panose="05000000000000000000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44538" indent="-169863" algn="l" defTabSz="914377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Tx/>
        <a:buSzPct val="80000"/>
        <a:buFont typeface="Wingdings" panose="05000000000000000000" pitchFamily="2" charset="2"/>
        <a:buChar char="§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22338" indent="-177800" algn="l" defTabSz="914377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Tx/>
        <a:buSzPct val="80000"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79500" indent="-158750" algn="l" defTabSz="914377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Tx/>
        <a:buSzPct val="80000"/>
        <a:buFont typeface="Wingdings" panose="05000000000000000000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pos="7092">
          <p15:clr>
            <a:srgbClr val="F26B43"/>
          </p15:clr>
        </p15:guide>
        <p15:guide id="4" pos="595">
          <p15:clr>
            <a:srgbClr val="F26B43"/>
          </p15:clr>
        </p15:guide>
        <p15:guide id="5" orient="horz" pos="540">
          <p15:clr>
            <a:srgbClr val="F26B43"/>
          </p15:clr>
        </p15:guide>
        <p15:guide id="6" orient="horz" pos="96">
          <p15:clr>
            <a:srgbClr val="F26B43"/>
          </p15:clr>
        </p15:guide>
        <p15:guide id="7" orient="horz" pos="4224">
          <p15:clr>
            <a:srgbClr val="F26B43"/>
          </p15:clr>
        </p15:guide>
        <p15:guide id="8" orient="horz" pos="1094" userDrawn="1">
          <p15:clr>
            <a:srgbClr val="F26B43"/>
          </p15:clr>
        </p15:guide>
        <p15:guide id="0" pos="3840" userDrawn="1">
          <p15:clr>
            <a:srgbClr val="F26B43"/>
          </p15:clr>
        </p15:guide>
        <p15:guide id="9" orient="horz" pos="3893" userDrawn="1">
          <p15:clr>
            <a:srgbClr val="F26B43"/>
          </p15:clr>
        </p15:guide>
        <p15:guide id="10" orient="horz" pos="1389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Secure Messaging Gateway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February 2019 Release and Demo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James Hopkins</a:t>
            </a:r>
            <a:endParaRPr lang="en-US" dirty="0"/>
          </a:p>
          <a:p>
            <a:r>
              <a:rPr lang="en-US" dirty="0" smtClean="0"/>
              <a:t>Quality Control</a:t>
            </a:r>
            <a:endParaRPr lang="en-US" dirty="0"/>
          </a:p>
          <a:p>
            <a:r>
              <a:rPr lang="en-US" dirty="0" smtClean="0"/>
              <a:t>February 27,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64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5618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February Revision: around 593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February build will be created: February 28,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B999A9-77CE-4AD1-9911-24A29F08BC3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786" y="429273"/>
            <a:ext cx="10311765" cy="1080000"/>
          </a:xfrm>
        </p:spPr>
        <p:txBody>
          <a:bodyPr/>
          <a:lstStyle/>
          <a:p>
            <a:r>
              <a:rPr lang="en-US" dirty="0" smtClean="0"/>
              <a:t>Revision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4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None for this release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B999A9-77CE-4AD1-9911-24A29F08BC3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786" y="429273"/>
            <a:ext cx="10311765" cy="1080000"/>
          </a:xfrm>
        </p:spPr>
        <p:txBody>
          <a:bodyPr/>
          <a:lstStyle/>
          <a:p>
            <a:r>
              <a:rPr lang="en-US" dirty="0" smtClean="0"/>
              <a:t>New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786" y="1509273"/>
            <a:ext cx="10311765" cy="467086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GWAV-2305 </a:t>
            </a:r>
            <a:r>
              <a:rPr lang="en-US" dirty="0"/>
              <a:t>- Fix AV definition showing outdated when they are </a:t>
            </a:r>
            <a:r>
              <a:rPr lang="en-US" dirty="0" smtClean="0"/>
              <a:t>not</a:t>
            </a:r>
          </a:p>
          <a:p>
            <a:pPr marL="514350" indent="-514350">
              <a:buAutoNum type="arabicPeriod"/>
            </a:pPr>
            <a:r>
              <a:rPr lang="en-US" dirty="0" smtClean="0"/>
              <a:t>GWAV-2651 </a:t>
            </a:r>
            <a:r>
              <a:rPr lang="en-US" dirty="0"/>
              <a:t>- Change SMTP response to 4xx when data connection error occurs during or after DATA command</a:t>
            </a:r>
          </a:p>
          <a:p>
            <a:pPr marL="801687" lvl="1" indent="-514350">
              <a:buAutoNum type="arabicPeriod"/>
            </a:pPr>
            <a:r>
              <a:rPr lang="en-US" dirty="0"/>
              <a:t>SMG gave a 250 response when the message wasn't delivered successfully. It should have given the sending server a 4xx response to retry again later</a:t>
            </a:r>
            <a:r>
              <a:rPr lang="en-US" dirty="0" smtClean="0"/>
              <a:t>. 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GWAV-2733 </a:t>
            </a:r>
            <a:r>
              <a:rPr lang="en-US" dirty="0"/>
              <a:t>Fixed display of Internal ID in </a:t>
            </a:r>
            <a:r>
              <a:rPr lang="en-US" dirty="0" err="1"/>
              <a:t>qms</a:t>
            </a:r>
            <a:r>
              <a:rPr lang="en-US" dirty="0"/>
              <a:t> message properties </a:t>
            </a:r>
            <a:r>
              <a:rPr lang="en-US" dirty="0" smtClean="0"/>
              <a:t>page under the Quarantine </a:t>
            </a:r>
            <a:r>
              <a:rPr lang="en-US" dirty="0"/>
              <a:t>Details:</a:t>
            </a:r>
          </a:p>
          <a:p>
            <a:pPr marL="801687" lvl="1" indent="-514350">
              <a:buAutoNum type="arabicPeriod"/>
            </a:pPr>
            <a:r>
              <a:rPr lang="en-US" dirty="0" smtClean="0"/>
              <a:t>Pre: Internal </a:t>
            </a:r>
            <a:r>
              <a:rPr lang="en-US" dirty="0"/>
              <a:t>ID: </a:t>
            </a:r>
            <a:r>
              <a:rPr lang="en-US" dirty="0" smtClean="0"/>
              <a:t>405c87aba95b5a5e85a24d93f3164d3b </a:t>
            </a:r>
            <a:endParaRPr lang="en-US" dirty="0"/>
          </a:p>
          <a:p>
            <a:pPr marL="801687" lvl="1" indent="-514350">
              <a:buAutoNum type="arabicPeriod"/>
            </a:pPr>
            <a:r>
              <a:rPr lang="en-US" dirty="0" smtClean="0"/>
              <a:t>Post: Internal </a:t>
            </a:r>
            <a:r>
              <a:rPr lang="en-US" dirty="0"/>
              <a:t>ID: </a:t>
            </a:r>
            <a:r>
              <a:rPr lang="en-US" dirty="0" smtClean="0"/>
              <a:t>1/2019/2/15/08/405c87aba95b5a5e85a24d93f3164d3b.1e6dlm0.0</a:t>
            </a:r>
          </a:p>
          <a:p>
            <a:pPr marL="1149350" lvl="3" indent="-514350">
              <a:buAutoNum type="arabicPeriod"/>
            </a:pPr>
            <a:r>
              <a:rPr lang="en-US" dirty="0" err="1" smtClean="0"/>
              <a:t>ou</a:t>
            </a:r>
            <a:r>
              <a:rPr lang="en-US" dirty="0" smtClean="0"/>
              <a:t>/year/month/day of </a:t>
            </a:r>
            <a:r>
              <a:rPr lang="en-US" dirty="0" err="1" smtClean="0"/>
              <a:t>monthy</a:t>
            </a:r>
            <a:r>
              <a:rPr lang="en-US" dirty="0" smtClean="0"/>
              <a:t>/hour </a:t>
            </a:r>
            <a:r>
              <a:rPr lang="en-US" smtClean="0"/>
              <a:t>of day/id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B999A9-77CE-4AD1-9911-24A29F08BC3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786" y="429273"/>
            <a:ext cx="10311765" cy="1080000"/>
          </a:xfrm>
        </p:spPr>
        <p:txBody>
          <a:bodyPr/>
          <a:lstStyle/>
          <a:p>
            <a:r>
              <a:rPr lang="en-US" dirty="0" smtClean="0"/>
              <a:t>Bug 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64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GWAV-2735 </a:t>
            </a:r>
            <a:r>
              <a:rPr lang="en-US" dirty="0"/>
              <a:t>- Fix duplicate item drop on workbench leaving broken title on </a:t>
            </a:r>
            <a:r>
              <a:rPr lang="en-US" dirty="0" smtClean="0"/>
              <a:t>page</a:t>
            </a:r>
          </a:p>
          <a:p>
            <a:pPr marL="801687" lvl="1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more then </a:t>
            </a:r>
            <a:r>
              <a:rPr lang="en-US" dirty="0" smtClean="0"/>
              <a:t>one duplicate template is </a:t>
            </a:r>
            <a:r>
              <a:rPr lang="en-US" dirty="0"/>
              <a:t>added </a:t>
            </a:r>
            <a:r>
              <a:rPr lang="en-US" dirty="0" smtClean="0"/>
              <a:t>to the workbench by dragging from the top left then a second title bar was placed on the template.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GWAV-2531 - Fix </a:t>
            </a:r>
            <a:r>
              <a:rPr lang="en-US" dirty="0" err="1"/>
              <a:t>gwvrelay</a:t>
            </a:r>
            <a:r>
              <a:rPr lang="en-US" dirty="0"/>
              <a:t> not encoding end of data character in some situations, causing messages to be </a:t>
            </a:r>
            <a:r>
              <a:rPr lang="en-US" dirty="0" smtClean="0"/>
              <a:t>truncated</a:t>
            </a:r>
          </a:p>
          <a:p>
            <a:pPr marL="801687" lvl="1" indent="-514350">
              <a:buFont typeface="+mj-lt"/>
              <a:buAutoNum type="arabicPeriod"/>
            </a:pPr>
            <a:r>
              <a:rPr lang="en-US" dirty="0" smtClean="0"/>
              <a:t>some </a:t>
            </a:r>
            <a:r>
              <a:rPr lang="en-US" dirty="0"/>
              <a:t>email items had attachments that were not </a:t>
            </a:r>
            <a:r>
              <a:rPr lang="en-US" dirty="0" smtClean="0"/>
              <a:t>accessible.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GWAV-2742 - Fix crash when DNS records larger than 10kb are </a:t>
            </a:r>
            <a:r>
              <a:rPr lang="en-US" dirty="0" smtClean="0"/>
              <a:t>queried</a:t>
            </a:r>
          </a:p>
          <a:p>
            <a:pPr marL="801687" lvl="1" indent="-514350">
              <a:buFont typeface="+mj-lt"/>
              <a:buAutoNum type="arabicPeriod"/>
            </a:pPr>
            <a:r>
              <a:rPr lang="en-US" dirty="0" smtClean="0"/>
              <a:t>We </a:t>
            </a:r>
            <a:r>
              <a:rPr lang="en-US" dirty="0"/>
              <a:t>will now support records up to 256KB, and back out safely if the records are larger than this. 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B999A9-77CE-4AD1-9911-24A29F08BC3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786" y="429273"/>
            <a:ext cx="10311765" cy="1080000"/>
          </a:xfrm>
        </p:spPr>
        <p:txBody>
          <a:bodyPr/>
          <a:lstStyle/>
          <a:p>
            <a:r>
              <a:rPr lang="en-US" dirty="0" smtClean="0"/>
              <a:t>Bug 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06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GWAV-2575 – Allow relay if authenticated </a:t>
            </a:r>
          </a:p>
          <a:p>
            <a:pPr marL="801687" lvl="1" indent="-514350">
              <a:buFont typeface="+mj-lt"/>
              <a:buAutoNum type="arabicPeriod"/>
            </a:pPr>
            <a:r>
              <a:rPr lang="en-US" dirty="0"/>
              <a:t>Under SMTP Interface | Relay/Host Protection | Allow relay if authenticated, if this is checked I would expect 250-Auth Login to be advertised during SMTP </a:t>
            </a:r>
            <a:r>
              <a:rPr lang="en-US" dirty="0" smtClean="0"/>
              <a:t>conversation</a:t>
            </a:r>
          </a:p>
          <a:p>
            <a:pPr marL="801687" lvl="1" indent="-514350">
              <a:buFont typeface="+mj-lt"/>
              <a:buAutoNum type="arabicPeriod"/>
            </a:pPr>
            <a:r>
              <a:rPr lang="en-US" dirty="0" smtClean="0"/>
              <a:t>Item is removed, hidden. </a:t>
            </a:r>
          </a:p>
          <a:p>
            <a:pPr marL="287337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7"/>
            </a:pPr>
            <a:endParaRPr lang="en-US" dirty="0" smtClean="0"/>
          </a:p>
          <a:p>
            <a:pPr marL="514350" indent="-514350">
              <a:buFont typeface="+mj-lt"/>
              <a:buAutoNum type="arabicPeriod" startAt="7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B999A9-77CE-4AD1-9911-24A29F08BC3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786" y="429273"/>
            <a:ext cx="10311765" cy="1080000"/>
          </a:xfrm>
        </p:spPr>
        <p:txBody>
          <a:bodyPr/>
          <a:lstStyle/>
          <a:p>
            <a:r>
              <a:rPr lang="en-US" dirty="0" smtClean="0"/>
              <a:t>Bug 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63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44563" y="1045028"/>
            <a:ext cx="9319248" cy="4331963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defTabSz="914400">
              <a:spcBef>
                <a:spcPts val="0"/>
              </a:spcBef>
              <a:defRPr/>
            </a:pPr>
            <a:r>
              <a:rPr lang="en-US" sz="5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</a:t>
            </a:r>
          </a:p>
          <a:p>
            <a:pPr lvl="0" defTabSz="914400">
              <a:spcBef>
                <a:spcPts val="0"/>
              </a:spcBef>
              <a:defRPr/>
            </a:pPr>
            <a:endParaRPr lang="en-US" sz="5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defTabSz="914400">
              <a:spcBef>
                <a:spcPts val="0"/>
              </a:spcBef>
              <a:defRPr/>
            </a:pPr>
            <a:endParaRPr lang="en-US" sz="50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defTabSz="914400">
              <a:spcBef>
                <a:spcPts val="0"/>
              </a:spcBef>
              <a:defRPr/>
            </a:pP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Nothing to demo</a:t>
            </a:r>
          </a:p>
        </p:txBody>
      </p:sp>
    </p:spTree>
    <p:extLst>
      <p:ext uri="{BB962C8B-B14F-4D97-AF65-F5344CB8AC3E}">
        <p14:creationId xmlns:p14="http://schemas.microsoft.com/office/powerpoint/2010/main" val="156372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44563" y="1143000"/>
            <a:ext cx="9319248" cy="4233991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defTabSz="914400">
              <a:spcBef>
                <a:spcPts val="0"/>
              </a:spcBef>
              <a:defRPr/>
            </a:pPr>
            <a:r>
              <a:rPr lang="en-US" sz="5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Questions?</a:t>
            </a:r>
          </a:p>
          <a:p>
            <a:pPr lvl="0" defTabSz="914400">
              <a:spcBef>
                <a:spcPts val="0"/>
              </a:spcBef>
              <a:defRPr/>
            </a:pPr>
            <a:endParaRPr lang="en-US" sz="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68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2650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cro Focus Theme v5">
  <a:themeElements>
    <a:clrScheme name="MF Theme Colors v4">
      <a:dk1>
        <a:srgbClr val="000000"/>
      </a:dk1>
      <a:lt1>
        <a:srgbClr val="FFFFFF"/>
      </a:lt1>
      <a:dk2>
        <a:srgbClr val="ECEEEF"/>
      </a:dk2>
      <a:lt2>
        <a:srgbClr val="212E35"/>
      </a:lt2>
      <a:accent1>
        <a:srgbClr val="0079EF"/>
      </a:accent1>
      <a:accent2>
        <a:srgbClr val="231CA5"/>
      </a:accent2>
      <a:accent3>
        <a:srgbClr val="7424AD"/>
      </a:accent3>
      <a:accent4>
        <a:srgbClr val="C6179D"/>
      </a:accent4>
      <a:accent5>
        <a:srgbClr val="29CEFE"/>
      </a:accent5>
      <a:accent6>
        <a:srgbClr val="2FD6C3"/>
      </a:accent6>
      <a:hlink>
        <a:srgbClr val="284CFF"/>
      </a:hlink>
      <a:folHlink>
        <a:srgbClr val="284C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vert="horz" lIns="0" tIns="0" rIns="0" bIns="0" rtlCol="0">
        <a:normAutofit/>
      </a:bodyPr>
      <a:lstStyle>
        <a:defPPr marL="0" indent="0">
          <a:spcAft>
            <a:spcPts val="1800"/>
          </a:spcAft>
          <a:buNone/>
          <a:defRPr sz="2400" dirty="0"/>
        </a:defPPr>
      </a:lstStyle>
    </a:txDef>
  </a:objectDefaults>
  <a:extraClrSchemeLst/>
  <a:custClrLst>
    <a:custClr name="MF Status Crimson">
      <a:srgbClr val="E5004C"/>
    </a:custClr>
    <a:custClr name="MF Status Apricot">
      <a:srgbClr val="F48B34"/>
    </a:custClr>
    <a:custClr name="MF Status Yellow">
      <a:srgbClr val="FCDB1F"/>
    </a:custClr>
    <a:custClr name="MF Status Green">
      <a:srgbClr val="1AAC60"/>
    </a:custClr>
  </a:custClrLst>
  <a:extLst>
    <a:ext uri="{05A4C25C-085E-4340-85A3-A5531E510DB2}">
      <thm15:themeFamily xmlns:thm15="http://schemas.microsoft.com/office/thememl/2012/main" name="Presentation4" id="{9C3F3FE9-DA64-0047-809D-E6430BF63CC2}" vid="{DB03C3A6-7804-6247-80D3-1FA7E2429F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MF Status Crimson">
      <a:srgbClr val="E5004C"/>
    </a:custClr>
    <a:custClr name="MF Status Apricot">
      <a:srgbClr val="F48B34"/>
    </a:custClr>
    <a:custClr name="MF Status Yellow">
      <a:srgbClr val="FCDB1F"/>
    </a:custClr>
    <a:custClr name="MF Status Green">
      <a:srgbClr val="1AAC6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03BCB38-008C-E349-A4FC-E674450CD1CA}">
  <we:reference id="wa104381063" version="1.0.0.0" store="en-US" storeType="OMEX"/>
  <we:alternateReferences>
    <we:reference id="wa104381063" version="1.0.0.0" store="wa1043810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MF Presentation Template 10-11-17 v1_ks</Template>
  <TotalTime>1165</TotalTime>
  <Words>285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Micro Focus Theme v5</vt:lpstr>
      <vt:lpstr>Secure Messaging Gateway February 2019 Release and Demo   </vt:lpstr>
      <vt:lpstr>Revision</vt:lpstr>
      <vt:lpstr>New Features</vt:lpstr>
      <vt:lpstr>Bug Fixes</vt:lpstr>
      <vt:lpstr>Bug Fixes</vt:lpstr>
      <vt:lpstr>Bug Fixes</vt:lpstr>
      <vt:lpstr>PowerPoint Presentation</vt:lpstr>
      <vt:lpstr>PowerPoint Presentation</vt:lpstr>
      <vt:lpstr>Thank You.</vt:lpstr>
      <vt:lpstr>PowerPoint Presentation</vt:lpstr>
    </vt:vector>
  </TitlesOfParts>
  <Company>Serena Software,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Focus Presentation Template</dc:title>
  <dc:creator>Katrina Nelson</dc:creator>
  <cp:lastModifiedBy>Jimmy Hopkins</cp:lastModifiedBy>
  <cp:revision>42</cp:revision>
  <dcterms:created xsi:type="dcterms:W3CDTF">2017-10-13T16:07:22Z</dcterms:created>
  <dcterms:modified xsi:type="dcterms:W3CDTF">2019-02-27T21:49:27Z</dcterms:modified>
</cp:coreProperties>
</file>